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1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6" r:id="rId3"/>
    <p:sldId id="395" r:id="rId4"/>
    <p:sldId id="397" r:id="rId5"/>
    <p:sldId id="259" r:id="rId6"/>
    <p:sldId id="394" r:id="rId7"/>
    <p:sldId id="392" r:id="rId8"/>
    <p:sldId id="386" r:id="rId9"/>
    <p:sldId id="393" r:id="rId1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455" autoAdjust="0"/>
    <p:restoredTop sz="86323" autoAdjust="0"/>
  </p:normalViewPr>
  <p:slideViewPr>
    <p:cSldViewPr>
      <p:cViewPr varScale="1">
        <p:scale>
          <a:sx n="42" d="100"/>
          <a:sy n="42" d="100"/>
        </p:scale>
        <p:origin x="60" y="666"/>
      </p:cViewPr>
      <p:guideLst>
        <p:guide orient="horz" pos="1152"/>
        <p:guide pos="2160"/>
      </p:guideLst>
    </p:cSldViewPr>
  </p:slideViewPr>
  <p:outlineViewPr>
    <p:cViewPr>
      <p:scale>
        <a:sx n="33" d="100"/>
        <a:sy n="33" d="100"/>
      </p:scale>
      <p:origin x="0" y="254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24"/>
    </p:cViewPr>
  </p:sorterViewPr>
  <p:notesViewPr>
    <p:cSldViewPr>
      <p:cViewPr varScale="1">
        <p:scale>
          <a:sx n="82" d="100"/>
          <a:sy n="82" d="100"/>
        </p:scale>
        <p:origin x="-3132" y="-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E6EEA8-FE26-41F4-8BFF-96E4E34991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253DEB-E1B3-4719-AFD0-1FF9732F3D17}">
      <dgm:prSet phldrT="[Text]"/>
      <dgm:spPr/>
      <dgm:t>
        <a:bodyPr/>
        <a:lstStyle/>
        <a:p>
          <a:r>
            <a:rPr lang="en-US" dirty="0"/>
            <a:t>5 Elements of PF</a:t>
          </a:r>
        </a:p>
      </dgm:t>
    </dgm:pt>
    <dgm:pt modelId="{04B4FCFD-5725-4945-9780-1929BE37F3E0}" type="parTrans" cxnId="{B01843B8-BA00-4B02-84A0-25500A81BF99}">
      <dgm:prSet/>
      <dgm:spPr/>
      <dgm:t>
        <a:bodyPr/>
        <a:lstStyle/>
        <a:p>
          <a:endParaRPr lang="en-US"/>
        </a:p>
      </dgm:t>
    </dgm:pt>
    <dgm:pt modelId="{3FF28758-A741-468D-86E1-C56649BF8932}" type="sibTrans" cxnId="{B01843B8-BA00-4B02-84A0-25500A81BF99}">
      <dgm:prSet/>
      <dgm:spPr/>
      <dgm:t>
        <a:bodyPr/>
        <a:lstStyle/>
        <a:p>
          <a:endParaRPr lang="en-US"/>
        </a:p>
      </dgm:t>
    </dgm:pt>
    <dgm:pt modelId="{BA8C5C0B-931F-404A-BEFD-D3D83941D9ED}">
      <dgm:prSet phldrT="[Text]"/>
      <dgm:spPr/>
      <dgm:t>
        <a:bodyPr/>
        <a:lstStyle/>
        <a:p>
          <a:r>
            <a:rPr lang="en-US" dirty="0"/>
            <a:t>Income</a:t>
          </a:r>
        </a:p>
      </dgm:t>
    </dgm:pt>
    <dgm:pt modelId="{9BFEA506-392C-4996-AC76-2955379B1E44}" type="parTrans" cxnId="{98C69605-F36C-49DC-AF35-0BA28D0D2EBF}">
      <dgm:prSet/>
      <dgm:spPr/>
      <dgm:t>
        <a:bodyPr/>
        <a:lstStyle/>
        <a:p>
          <a:endParaRPr lang="en-US"/>
        </a:p>
      </dgm:t>
    </dgm:pt>
    <dgm:pt modelId="{1CB1949E-D8F7-4F8A-9585-266179469846}" type="sibTrans" cxnId="{98C69605-F36C-49DC-AF35-0BA28D0D2EBF}">
      <dgm:prSet/>
      <dgm:spPr/>
      <dgm:t>
        <a:bodyPr/>
        <a:lstStyle/>
        <a:p>
          <a:endParaRPr lang="en-US"/>
        </a:p>
      </dgm:t>
    </dgm:pt>
    <dgm:pt modelId="{2398CE48-4CED-4ECF-BB46-F765815C10A8}">
      <dgm:prSet phldrT="[Text]"/>
      <dgm:spPr/>
      <dgm:t>
        <a:bodyPr/>
        <a:lstStyle/>
        <a:p>
          <a:r>
            <a:rPr lang="en-US" dirty="0"/>
            <a:t>Savings</a:t>
          </a:r>
        </a:p>
      </dgm:t>
    </dgm:pt>
    <dgm:pt modelId="{5DD29194-385B-4473-BD5E-13E5AC259A57}" type="parTrans" cxnId="{45CF5702-88E4-486F-9ECA-7FE93A650604}">
      <dgm:prSet/>
      <dgm:spPr/>
      <dgm:t>
        <a:bodyPr/>
        <a:lstStyle/>
        <a:p>
          <a:endParaRPr lang="en-US"/>
        </a:p>
      </dgm:t>
    </dgm:pt>
    <dgm:pt modelId="{1C162EFF-B424-4D4E-B13D-6768A21BCCFA}" type="sibTrans" cxnId="{45CF5702-88E4-486F-9ECA-7FE93A650604}">
      <dgm:prSet/>
      <dgm:spPr/>
      <dgm:t>
        <a:bodyPr/>
        <a:lstStyle/>
        <a:p>
          <a:endParaRPr lang="en-US"/>
        </a:p>
      </dgm:t>
    </dgm:pt>
    <dgm:pt modelId="{028241EA-CF73-4293-91BD-9E21C63094F6}">
      <dgm:prSet phldrT="[Text]"/>
      <dgm:spPr/>
      <dgm:t>
        <a:bodyPr/>
        <a:lstStyle/>
        <a:p>
          <a:r>
            <a:rPr lang="en-US" dirty="0"/>
            <a:t>Investments</a:t>
          </a:r>
        </a:p>
      </dgm:t>
    </dgm:pt>
    <dgm:pt modelId="{623FD183-6FEA-48BD-9336-305BED9ED5CF}" type="parTrans" cxnId="{531001F6-3ECF-436E-80A2-4618B453ED36}">
      <dgm:prSet/>
      <dgm:spPr/>
      <dgm:t>
        <a:bodyPr/>
        <a:lstStyle/>
        <a:p>
          <a:endParaRPr lang="en-US"/>
        </a:p>
      </dgm:t>
    </dgm:pt>
    <dgm:pt modelId="{CEBECF19-55FA-4AD7-8785-FFD3AE7A5735}" type="sibTrans" cxnId="{531001F6-3ECF-436E-80A2-4618B453ED36}">
      <dgm:prSet/>
      <dgm:spPr/>
      <dgm:t>
        <a:bodyPr/>
        <a:lstStyle/>
        <a:p>
          <a:endParaRPr lang="en-US"/>
        </a:p>
      </dgm:t>
    </dgm:pt>
    <dgm:pt modelId="{6C76C39E-80C1-4831-A097-92269ADDB654}">
      <dgm:prSet phldrT="[Text]"/>
      <dgm:spPr/>
      <dgm:t>
        <a:bodyPr/>
        <a:lstStyle/>
        <a:p>
          <a:r>
            <a:rPr lang="en-US" dirty="0"/>
            <a:t>Protection</a:t>
          </a:r>
        </a:p>
      </dgm:t>
    </dgm:pt>
    <dgm:pt modelId="{C4D09EFE-C0E1-4D60-AA70-5141A8F02741}" type="parTrans" cxnId="{F3103607-2826-465D-85D1-201E2DA496F4}">
      <dgm:prSet/>
      <dgm:spPr/>
      <dgm:t>
        <a:bodyPr/>
        <a:lstStyle/>
        <a:p>
          <a:endParaRPr lang="en-US"/>
        </a:p>
      </dgm:t>
    </dgm:pt>
    <dgm:pt modelId="{A853D653-D84C-403B-BF55-77C968A23E01}" type="sibTrans" cxnId="{F3103607-2826-465D-85D1-201E2DA496F4}">
      <dgm:prSet/>
      <dgm:spPr/>
      <dgm:t>
        <a:bodyPr/>
        <a:lstStyle/>
        <a:p>
          <a:endParaRPr lang="en-US"/>
        </a:p>
      </dgm:t>
    </dgm:pt>
    <dgm:pt modelId="{2C951917-3541-4667-BD85-43F014D3A865}">
      <dgm:prSet phldrT="[Text]"/>
      <dgm:spPr/>
      <dgm:t>
        <a:bodyPr/>
        <a:lstStyle/>
        <a:p>
          <a:r>
            <a:rPr lang="en-US" dirty="0"/>
            <a:t>Spending</a:t>
          </a:r>
        </a:p>
      </dgm:t>
    </dgm:pt>
    <dgm:pt modelId="{5887E0E9-A0DA-4F53-9507-5D77AA2C1247}" type="parTrans" cxnId="{A54F7A4B-584C-4E18-9C8A-AD5AC4B60A4A}">
      <dgm:prSet/>
      <dgm:spPr/>
      <dgm:t>
        <a:bodyPr/>
        <a:lstStyle/>
        <a:p>
          <a:endParaRPr lang="en-US"/>
        </a:p>
      </dgm:t>
    </dgm:pt>
    <dgm:pt modelId="{45183884-4792-4A40-B5E7-2FA13C779CAF}" type="sibTrans" cxnId="{A54F7A4B-584C-4E18-9C8A-AD5AC4B60A4A}">
      <dgm:prSet/>
      <dgm:spPr/>
      <dgm:t>
        <a:bodyPr/>
        <a:lstStyle/>
        <a:p>
          <a:endParaRPr lang="en-US"/>
        </a:p>
      </dgm:t>
    </dgm:pt>
    <dgm:pt modelId="{60633581-E28C-4C95-AA4B-560B139CED44}">
      <dgm:prSet phldrT="[Text]"/>
      <dgm:spPr/>
      <dgm:t>
        <a:bodyPr/>
        <a:lstStyle/>
        <a:p>
          <a:r>
            <a:rPr lang="en-US" dirty="0"/>
            <a:t>Salary</a:t>
          </a:r>
        </a:p>
      </dgm:t>
    </dgm:pt>
    <dgm:pt modelId="{657D4E02-C6E8-459E-BBD8-7910D8E0EB89}" type="parTrans" cxnId="{46DE6F3F-1E8D-418F-B399-DC3D6320CA36}">
      <dgm:prSet/>
      <dgm:spPr/>
      <dgm:t>
        <a:bodyPr/>
        <a:lstStyle/>
        <a:p>
          <a:endParaRPr lang="en-US"/>
        </a:p>
      </dgm:t>
    </dgm:pt>
    <dgm:pt modelId="{CAABFA67-F22B-42B4-9D3A-CBAC0B6EA38E}" type="sibTrans" cxnId="{46DE6F3F-1E8D-418F-B399-DC3D6320CA36}">
      <dgm:prSet/>
      <dgm:spPr/>
      <dgm:t>
        <a:bodyPr/>
        <a:lstStyle/>
        <a:p>
          <a:endParaRPr lang="en-US"/>
        </a:p>
      </dgm:t>
    </dgm:pt>
    <dgm:pt modelId="{800BC4F7-C9FF-4B1A-919B-3A92229D31D2}">
      <dgm:prSet/>
      <dgm:spPr/>
      <dgm:t>
        <a:bodyPr/>
        <a:lstStyle/>
        <a:p>
          <a:r>
            <a:rPr lang="en-US" dirty="0"/>
            <a:t>Bonus</a:t>
          </a:r>
        </a:p>
      </dgm:t>
    </dgm:pt>
    <dgm:pt modelId="{29A626C0-03A1-407C-9B90-DA4B9C335E62}" type="parTrans" cxnId="{8D7060AB-4524-4B72-B7C4-AB64D9362535}">
      <dgm:prSet/>
      <dgm:spPr/>
      <dgm:t>
        <a:bodyPr/>
        <a:lstStyle/>
        <a:p>
          <a:endParaRPr lang="en-US"/>
        </a:p>
      </dgm:t>
    </dgm:pt>
    <dgm:pt modelId="{6DBA7A18-13A0-4AB6-AFE1-06EB680C98A5}" type="sibTrans" cxnId="{8D7060AB-4524-4B72-B7C4-AB64D9362535}">
      <dgm:prSet/>
      <dgm:spPr/>
      <dgm:t>
        <a:bodyPr/>
        <a:lstStyle/>
        <a:p>
          <a:endParaRPr lang="en-US"/>
        </a:p>
      </dgm:t>
    </dgm:pt>
    <dgm:pt modelId="{B6C1F09E-3EBB-4FC0-9130-C7D6AA63C283}">
      <dgm:prSet/>
      <dgm:spPr/>
      <dgm:t>
        <a:bodyPr/>
        <a:lstStyle/>
        <a:p>
          <a:r>
            <a:rPr lang="en-US" dirty="0"/>
            <a:t>Overtime</a:t>
          </a:r>
        </a:p>
      </dgm:t>
    </dgm:pt>
    <dgm:pt modelId="{B463EEC6-B2E1-44AC-BB9E-90F3A1389049}" type="parTrans" cxnId="{0BE0AF42-16BE-429C-8A8C-B7FE00F137C0}">
      <dgm:prSet/>
      <dgm:spPr/>
      <dgm:t>
        <a:bodyPr/>
        <a:lstStyle/>
        <a:p>
          <a:endParaRPr lang="en-US"/>
        </a:p>
      </dgm:t>
    </dgm:pt>
    <dgm:pt modelId="{DAFC0447-AF53-46DC-ABCE-052E14CDD382}" type="sibTrans" cxnId="{0BE0AF42-16BE-429C-8A8C-B7FE00F137C0}">
      <dgm:prSet/>
      <dgm:spPr/>
      <dgm:t>
        <a:bodyPr/>
        <a:lstStyle/>
        <a:p>
          <a:endParaRPr lang="en-US"/>
        </a:p>
      </dgm:t>
    </dgm:pt>
    <dgm:pt modelId="{258BBA13-FB0E-41F3-A307-D778C68A9FA3}">
      <dgm:prSet/>
      <dgm:spPr/>
      <dgm:t>
        <a:bodyPr/>
        <a:lstStyle/>
        <a:p>
          <a:r>
            <a:rPr lang="en-US" dirty="0"/>
            <a:t>Hourly Wages</a:t>
          </a:r>
        </a:p>
      </dgm:t>
    </dgm:pt>
    <dgm:pt modelId="{5B51CA1B-B340-4D9E-B9B4-358CEF42AB5C}" type="parTrans" cxnId="{DF2C1751-58F2-4D5B-A3A6-EA2F0F6D5AAE}">
      <dgm:prSet/>
      <dgm:spPr/>
      <dgm:t>
        <a:bodyPr/>
        <a:lstStyle/>
        <a:p>
          <a:endParaRPr lang="en-US"/>
        </a:p>
      </dgm:t>
    </dgm:pt>
    <dgm:pt modelId="{87E0FB5B-46D1-4FF7-82CB-2CB5FF882DE9}" type="sibTrans" cxnId="{DF2C1751-58F2-4D5B-A3A6-EA2F0F6D5AAE}">
      <dgm:prSet/>
      <dgm:spPr/>
      <dgm:t>
        <a:bodyPr/>
        <a:lstStyle/>
        <a:p>
          <a:endParaRPr lang="en-US"/>
        </a:p>
      </dgm:t>
    </dgm:pt>
    <dgm:pt modelId="{36EF21DC-BB4B-45E2-84E2-7BD8451410BF}">
      <dgm:prSet/>
      <dgm:spPr/>
      <dgm:t>
        <a:bodyPr/>
        <a:lstStyle/>
        <a:p>
          <a:r>
            <a:rPr lang="en-US" dirty="0"/>
            <a:t>Dividends</a:t>
          </a:r>
        </a:p>
      </dgm:t>
    </dgm:pt>
    <dgm:pt modelId="{620A9216-819E-4970-A750-FE3E9B498ED8}" type="parTrans" cxnId="{C8C202EF-D6BE-418E-B6BE-648BAD062A7D}">
      <dgm:prSet/>
      <dgm:spPr/>
      <dgm:t>
        <a:bodyPr/>
        <a:lstStyle/>
        <a:p>
          <a:endParaRPr lang="en-US"/>
        </a:p>
      </dgm:t>
    </dgm:pt>
    <dgm:pt modelId="{327A97B2-0EA9-4B46-B3B3-CDF8EAC20390}" type="sibTrans" cxnId="{C8C202EF-D6BE-418E-B6BE-648BAD062A7D}">
      <dgm:prSet/>
      <dgm:spPr/>
      <dgm:t>
        <a:bodyPr/>
        <a:lstStyle/>
        <a:p>
          <a:endParaRPr lang="en-US"/>
        </a:p>
      </dgm:t>
    </dgm:pt>
    <dgm:pt modelId="{87726F50-0E8E-4D34-B4A6-89FFEC2A9CF7}">
      <dgm:prSet phldrT="[Text]"/>
      <dgm:spPr/>
      <dgm:t>
        <a:bodyPr/>
        <a:lstStyle/>
        <a:p>
          <a:r>
            <a:rPr lang="en-US"/>
            <a:t>Rent</a:t>
          </a:r>
          <a:endParaRPr lang="en-US" dirty="0"/>
        </a:p>
      </dgm:t>
    </dgm:pt>
    <dgm:pt modelId="{EC5EE3F6-DC10-48A9-951C-504DD2E58B90}" type="parTrans" cxnId="{EFDF6F49-DD91-49AE-A417-D18A44868449}">
      <dgm:prSet/>
      <dgm:spPr/>
      <dgm:t>
        <a:bodyPr/>
        <a:lstStyle/>
        <a:p>
          <a:endParaRPr lang="en-US"/>
        </a:p>
      </dgm:t>
    </dgm:pt>
    <dgm:pt modelId="{D86A9466-B695-4BAA-967B-D098F5EA26D0}" type="sibTrans" cxnId="{EFDF6F49-DD91-49AE-A417-D18A44868449}">
      <dgm:prSet/>
      <dgm:spPr/>
      <dgm:t>
        <a:bodyPr/>
        <a:lstStyle/>
        <a:p>
          <a:endParaRPr lang="en-US"/>
        </a:p>
      </dgm:t>
    </dgm:pt>
    <dgm:pt modelId="{F6DA803E-B5F5-4EEE-B372-F8DBF19BDF4B}">
      <dgm:prSet/>
      <dgm:spPr/>
      <dgm:t>
        <a:bodyPr/>
        <a:lstStyle/>
        <a:p>
          <a:r>
            <a:rPr lang="en-US" dirty="0"/>
            <a:t>Mortgage Payments</a:t>
          </a:r>
        </a:p>
      </dgm:t>
    </dgm:pt>
    <dgm:pt modelId="{78CD9A8D-F169-4F23-A584-E8982FA7F0F1}" type="parTrans" cxnId="{95D75ED3-917E-42BD-96B9-B044EB7D8CED}">
      <dgm:prSet/>
      <dgm:spPr/>
      <dgm:t>
        <a:bodyPr/>
        <a:lstStyle/>
        <a:p>
          <a:endParaRPr lang="en-US"/>
        </a:p>
      </dgm:t>
    </dgm:pt>
    <dgm:pt modelId="{D31CBB9A-2B77-4ABD-94E1-975B3BEF5383}" type="sibTrans" cxnId="{95D75ED3-917E-42BD-96B9-B044EB7D8CED}">
      <dgm:prSet/>
      <dgm:spPr/>
      <dgm:t>
        <a:bodyPr/>
        <a:lstStyle/>
        <a:p>
          <a:endParaRPr lang="en-US"/>
        </a:p>
      </dgm:t>
    </dgm:pt>
    <dgm:pt modelId="{BB785891-3AA8-4B0C-A911-BABDA96BD435}">
      <dgm:prSet/>
      <dgm:spPr/>
      <dgm:t>
        <a:bodyPr/>
        <a:lstStyle/>
        <a:p>
          <a:r>
            <a:rPr lang="en-US" dirty="0"/>
            <a:t>Taxes</a:t>
          </a:r>
        </a:p>
      </dgm:t>
    </dgm:pt>
    <dgm:pt modelId="{438BE984-B4E2-4B12-A7A2-DFE07F116860}" type="parTrans" cxnId="{E28C2C02-5DD4-4BC4-A53A-869D697A277D}">
      <dgm:prSet/>
      <dgm:spPr/>
      <dgm:t>
        <a:bodyPr/>
        <a:lstStyle/>
        <a:p>
          <a:endParaRPr lang="en-US"/>
        </a:p>
      </dgm:t>
    </dgm:pt>
    <dgm:pt modelId="{29AC9A84-FB7E-4E2D-AA70-74015C014BF4}" type="sibTrans" cxnId="{E28C2C02-5DD4-4BC4-A53A-869D697A277D}">
      <dgm:prSet/>
      <dgm:spPr/>
      <dgm:t>
        <a:bodyPr/>
        <a:lstStyle/>
        <a:p>
          <a:endParaRPr lang="en-US"/>
        </a:p>
      </dgm:t>
    </dgm:pt>
    <dgm:pt modelId="{9BA475E1-0E71-4704-BD02-EA1F2ADF3D4C}">
      <dgm:prSet/>
      <dgm:spPr/>
      <dgm:t>
        <a:bodyPr/>
        <a:lstStyle/>
        <a:p>
          <a:r>
            <a:rPr lang="en-US" dirty="0"/>
            <a:t>Food</a:t>
          </a:r>
        </a:p>
      </dgm:t>
    </dgm:pt>
    <dgm:pt modelId="{37F88CA4-64F4-4C56-B733-38D1D50E3CBB}" type="parTrans" cxnId="{DA728613-21EA-47E8-AF38-8B43A8869F18}">
      <dgm:prSet/>
      <dgm:spPr/>
      <dgm:t>
        <a:bodyPr/>
        <a:lstStyle/>
        <a:p>
          <a:endParaRPr lang="en-US"/>
        </a:p>
      </dgm:t>
    </dgm:pt>
    <dgm:pt modelId="{B51882B7-6EC6-4E66-9F34-D5267429D417}" type="sibTrans" cxnId="{DA728613-21EA-47E8-AF38-8B43A8869F18}">
      <dgm:prSet/>
      <dgm:spPr/>
      <dgm:t>
        <a:bodyPr/>
        <a:lstStyle/>
        <a:p>
          <a:endParaRPr lang="en-US"/>
        </a:p>
      </dgm:t>
    </dgm:pt>
    <dgm:pt modelId="{83769B56-72A6-4F2F-99F9-4FDAAF39C0E6}">
      <dgm:prSet/>
      <dgm:spPr/>
      <dgm:t>
        <a:bodyPr/>
        <a:lstStyle/>
        <a:p>
          <a:r>
            <a:rPr lang="en-US" dirty="0"/>
            <a:t>Credit Card</a:t>
          </a:r>
        </a:p>
      </dgm:t>
    </dgm:pt>
    <dgm:pt modelId="{819A9FC4-F121-4BEF-A45A-8668BD5545AE}" type="parTrans" cxnId="{4204F662-961D-4634-A1C9-67873C8F5D78}">
      <dgm:prSet/>
      <dgm:spPr/>
      <dgm:t>
        <a:bodyPr/>
        <a:lstStyle/>
        <a:p>
          <a:endParaRPr lang="en-US"/>
        </a:p>
      </dgm:t>
    </dgm:pt>
    <dgm:pt modelId="{5E9373FD-6F00-44FE-A654-9CC4C4A0BB9F}" type="sibTrans" cxnId="{4204F662-961D-4634-A1C9-67873C8F5D78}">
      <dgm:prSet/>
      <dgm:spPr/>
      <dgm:t>
        <a:bodyPr/>
        <a:lstStyle/>
        <a:p>
          <a:endParaRPr lang="en-US"/>
        </a:p>
      </dgm:t>
    </dgm:pt>
    <dgm:pt modelId="{ECD8B9E8-183E-447F-8F3A-D000003DA657}">
      <dgm:prSet phldrT="[Text]"/>
      <dgm:spPr/>
      <dgm:t>
        <a:bodyPr/>
        <a:lstStyle/>
        <a:p>
          <a:r>
            <a:rPr lang="en-US" dirty="0"/>
            <a:t>Cash in Bank</a:t>
          </a:r>
        </a:p>
      </dgm:t>
    </dgm:pt>
    <dgm:pt modelId="{5170BFBD-9C3A-4B1F-82E2-402D3A28215E}" type="parTrans" cxnId="{0982E665-FB82-4FCE-902F-2E0252F428AC}">
      <dgm:prSet/>
      <dgm:spPr/>
      <dgm:t>
        <a:bodyPr/>
        <a:lstStyle/>
        <a:p>
          <a:endParaRPr lang="en-US"/>
        </a:p>
      </dgm:t>
    </dgm:pt>
    <dgm:pt modelId="{79BEE5AA-8FDA-4417-9E1B-DD40AA261742}" type="sibTrans" cxnId="{0982E665-FB82-4FCE-902F-2E0252F428AC}">
      <dgm:prSet/>
      <dgm:spPr/>
      <dgm:t>
        <a:bodyPr/>
        <a:lstStyle/>
        <a:p>
          <a:endParaRPr lang="en-US"/>
        </a:p>
      </dgm:t>
    </dgm:pt>
    <dgm:pt modelId="{44057EC9-97F2-4F11-B08C-BD07F6248278}">
      <dgm:prSet/>
      <dgm:spPr/>
      <dgm:t>
        <a:bodyPr/>
        <a:lstStyle/>
        <a:p>
          <a:r>
            <a:rPr lang="en-US" dirty="0"/>
            <a:t>Emergency Savings</a:t>
          </a:r>
        </a:p>
      </dgm:t>
    </dgm:pt>
    <dgm:pt modelId="{214F9291-7B7B-40D0-A2F4-A9351CCA0702}" type="parTrans" cxnId="{BB046215-9130-4FD5-82D9-9CDA32D0EA72}">
      <dgm:prSet/>
      <dgm:spPr/>
      <dgm:t>
        <a:bodyPr/>
        <a:lstStyle/>
        <a:p>
          <a:endParaRPr lang="en-US"/>
        </a:p>
      </dgm:t>
    </dgm:pt>
    <dgm:pt modelId="{89EC1A93-0181-426B-85A4-DFD12615120E}" type="sibTrans" cxnId="{BB046215-9130-4FD5-82D9-9CDA32D0EA72}">
      <dgm:prSet/>
      <dgm:spPr/>
      <dgm:t>
        <a:bodyPr/>
        <a:lstStyle/>
        <a:p>
          <a:endParaRPr lang="en-US"/>
        </a:p>
      </dgm:t>
    </dgm:pt>
    <dgm:pt modelId="{037B7E60-D52C-43AD-A5CE-661BB85D4B72}">
      <dgm:prSet/>
      <dgm:spPr/>
      <dgm:t>
        <a:bodyPr/>
        <a:lstStyle/>
        <a:p>
          <a:r>
            <a:rPr lang="en-US" dirty="0"/>
            <a:t>Savings Account</a:t>
          </a:r>
        </a:p>
      </dgm:t>
    </dgm:pt>
    <dgm:pt modelId="{2045E486-E371-4189-BB8C-549C8F866FE3}" type="parTrans" cxnId="{B7872DE7-AD84-4F5F-A2E7-E35FD72667DC}">
      <dgm:prSet/>
      <dgm:spPr/>
      <dgm:t>
        <a:bodyPr/>
        <a:lstStyle/>
        <a:p>
          <a:endParaRPr lang="en-US"/>
        </a:p>
      </dgm:t>
    </dgm:pt>
    <dgm:pt modelId="{86463583-ACE4-40FE-8EDF-1AA27146C139}" type="sibTrans" cxnId="{B7872DE7-AD84-4F5F-A2E7-E35FD72667DC}">
      <dgm:prSet/>
      <dgm:spPr/>
      <dgm:t>
        <a:bodyPr/>
        <a:lstStyle/>
        <a:p>
          <a:endParaRPr lang="en-US"/>
        </a:p>
      </dgm:t>
    </dgm:pt>
    <dgm:pt modelId="{7FFECE2C-DF79-438B-9BC9-486E256E2501}">
      <dgm:prSet/>
      <dgm:spPr/>
      <dgm:t>
        <a:bodyPr/>
        <a:lstStyle/>
        <a:p>
          <a:r>
            <a:rPr lang="en-US" dirty="0"/>
            <a:t>Checking Account</a:t>
          </a:r>
        </a:p>
      </dgm:t>
    </dgm:pt>
    <dgm:pt modelId="{D0E63986-FCB4-4F85-B48E-AD830C61528E}" type="parTrans" cxnId="{7FB24490-9DE8-4E9C-9D3A-556E331B854D}">
      <dgm:prSet/>
      <dgm:spPr/>
      <dgm:t>
        <a:bodyPr/>
        <a:lstStyle/>
        <a:p>
          <a:endParaRPr lang="en-US"/>
        </a:p>
      </dgm:t>
    </dgm:pt>
    <dgm:pt modelId="{E3414233-4E43-4312-8198-1CAE9EA61BEC}" type="sibTrans" cxnId="{7FB24490-9DE8-4E9C-9D3A-556E331B854D}">
      <dgm:prSet/>
      <dgm:spPr/>
      <dgm:t>
        <a:bodyPr/>
        <a:lstStyle/>
        <a:p>
          <a:endParaRPr lang="en-US"/>
        </a:p>
      </dgm:t>
    </dgm:pt>
    <dgm:pt modelId="{EAF637A0-231F-42F5-B850-2F320C9B9FDC}">
      <dgm:prSet/>
      <dgm:spPr/>
      <dgm:t>
        <a:bodyPr/>
        <a:lstStyle/>
        <a:p>
          <a:r>
            <a:rPr lang="en-US" dirty="0"/>
            <a:t>Money Markets</a:t>
          </a:r>
        </a:p>
      </dgm:t>
    </dgm:pt>
    <dgm:pt modelId="{8E4774B4-1C8F-4962-9896-BE014090345B}" type="parTrans" cxnId="{9F6C9440-DFD6-417B-8F45-8B5B715DD2CC}">
      <dgm:prSet/>
      <dgm:spPr/>
      <dgm:t>
        <a:bodyPr/>
        <a:lstStyle/>
        <a:p>
          <a:endParaRPr lang="en-US"/>
        </a:p>
      </dgm:t>
    </dgm:pt>
    <dgm:pt modelId="{DB736D13-788C-459D-B686-1A77E106B7EE}" type="sibTrans" cxnId="{9F6C9440-DFD6-417B-8F45-8B5B715DD2CC}">
      <dgm:prSet/>
      <dgm:spPr/>
      <dgm:t>
        <a:bodyPr/>
        <a:lstStyle/>
        <a:p>
          <a:endParaRPr lang="en-US"/>
        </a:p>
      </dgm:t>
    </dgm:pt>
    <dgm:pt modelId="{5A650C55-F50F-4680-AC23-D6BDB6AC7CCA}">
      <dgm:prSet phldrT="[Text]"/>
      <dgm:spPr/>
      <dgm:t>
        <a:bodyPr/>
        <a:lstStyle/>
        <a:p>
          <a:r>
            <a:rPr lang="en-US"/>
            <a:t>Bonds</a:t>
          </a:r>
          <a:endParaRPr lang="en-US" dirty="0"/>
        </a:p>
      </dgm:t>
    </dgm:pt>
    <dgm:pt modelId="{6B171FB5-6ACD-4079-ADBA-3F8AEF6EA597}" type="parTrans" cxnId="{F68C2452-CAEC-4853-AC1B-4BB822FAF73A}">
      <dgm:prSet/>
      <dgm:spPr/>
      <dgm:t>
        <a:bodyPr/>
        <a:lstStyle/>
        <a:p>
          <a:endParaRPr lang="en-US"/>
        </a:p>
      </dgm:t>
    </dgm:pt>
    <dgm:pt modelId="{07F63D29-8073-4B0E-90A7-511F69D67998}" type="sibTrans" cxnId="{F68C2452-CAEC-4853-AC1B-4BB822FAF73A}">
      <dgm:prSet/>
      <dgm:spPr/>
      <dgm:t>
        <a:bodyPr/>
        <a:lstStyle/>
        <a:p>
          <a:endParaRPr lang="en-US"/>
        </a:p>
      </dgm:t>
    </dgm:pt>
    <dgm:pt modelId="{3D69EB2F-B6FF-49D3-A60B-53AFE5BD8C4B}">
      <dgm:prSet/>
      <dgm:spPr/>
      <dgm:t>
        <a:bodyPr/>
        <a:lstStyle/>
        <a:p>
          <a:r>
            <a:rPr lang="en-US" dirty="0"/>
            <a:t>Stocks</a:t>
          </a:r>
        </a:p>
      </dgm:t>
    </dgm:pt>
    <dgm:pt modelId="{053A421E-7D9F-4694-A8FC-5AB43335A805}" type="parTrans" cxnId="{CD3D6995-356B-4FE5-89BC-464279541B3E}">
      <dgm:prSet/>
      <dgm:spPr/>
      <dgm:t>
        <a:bodyPr/>
        <a:lstStyle/>
        <a:p>
          <a:endParaRPr lang="en-US"/>
        </a:p>
      </dgm:t>
    </dgm:pt>
    <dgm:pt modelId="{B66E8553-FDAA-427C-A3AD-9AFAE4070FC3}" type="sibTrans" cxnId="{CD3D6995-356B-4FE5-89BC-464279541B3E}">
      <dgm:prSet/>
      <dgm:spPr/>
      <dgm:t>
        <a:bodyPr/>
        <a:lstStyle/>
        <a:p>
          <a:endParaRPr lang="en-US"/>
        </a:p>
      </dgm:t>
    </dgm:pt>
    <dgm:pt modelId="{2083C217-3AAF-40F1-AAE4-8C56BB5EF094}">
      <dgm:prSet/>
      <dgm:spPr/>
      <dgm:t>
        <a:bodyPr/>
        <a:lstStyle/>
        <a:p>
          <a:r>
            <a:rPr lang="en-US" dirty="0"/>
            <a:t>Mutual Funds</a:t>
          </a:r>
        </a:p>
      </dgm:t>
    </dgm:pt>
    <dgm:pt modelId="{EE03687F-36D2-40E5-94BE-DF3EFE3F07A9}" type="parTrans" cxnId="{36859301-014D-482E-A55D-F25ADF748451}">
      <dgm:prSet/>
      <dgm:spPr/>
      <dgm:t>
        <a:bodyPr/>
        <a:lstStyle/>
        <a:p>
          <a:endParaRPr lang="en-US"/>
        </a:p>
      </dgm:t>
    </dgm:pt>
    <dgm:pt modelId="{B36ABE73-39BA-4D7F-9E15-CBC39EFA57BD}" type="sibTrans" cxnId="{36859301-014D-482E-A55D-F25ADF748451}">
      <dgm:prSet/>
      <dgm:spPr/>
      <dgm:t>
        <a:bodyPr/>
        <a:lstStyle/>
        <a:p>
          <a:endParaRPr lang="en-US"/>
        </a:p>
      </dgm:t>
    </dgm:pt>
    <dgm:pt modelId="{54F0A782-FED2-47AA-824D-A0428D6B6122}">
      <dgm:prSet/>
      <dgm:spPr/>
      <dgm:t>
        <a:bodyPr/>
        <a:lstStyle/>
        <a:p>
          <a:r>
            <a:rPr lang="en-US" dirty="0"/>
            <a:t>Real Estate</a:t>
          </a:r>
        </a:p>
      </dgm:t>
    </dgm:pt>
    <dgm:pt modelId="{74B24CBF-0F55-4D67-A145-705219364CA3}" type="parTrans" cxnId="{6E95BB61-CB59-49C4-85C2-FC037ECE2B3D}">
      <dgm:prSet/>
      <dgm:spPr/>
      <dgm:t>
        <a:bodyPr/>
        <a:lstStyle/>
        <a:p>
          <a:endParaRPr lang="en-US"/>
        </a:p>
      </dgm:t>
    </dgm:pt>
    <dgm:pt modelId="{E57CDF6B-0DB2-494A-B4AD-5A0C3BD33C2E}" type="sibTrans" cxnId="{6E95BB61-CB59-49C4-85C2-FC037ECE2B3D}">
      <dgm:prSet/>
      <dgm:spPr/>
      <dgm:t>
        <a:bodyPr/>
        <a:lstStyle/>
        <a:p>
          <a:endParaRPr lang="en-US"/>
        </a:p>
      </dgm:t>
    </dgm:pt>
    <dgm:pt modelId="{10283253-FF40-4D69-A727-EA1335E26983}">
      <dgm:prSet/>
      <dgm:spPr/>
      <dgm:t>
        <a:bodyPr/>
        <a:lstStyle/>
        <a:p>
          <a:r>
            <a:rPr lang="en-US"/>
            <a:t>Art </a:t>
          </a:r>
          <a:endParaRPr lang="en-US" dirty="0"/>
        </a:p>
      </dgm:t>
    </dgm:pt>
    <dgm:pt modelId="{96D3D513-48E9-42FE-9EB1-5B31D6DB1FA8}" type="parTrans" cxnId="{9C9F91A2-22D4-4FB9-9776-A36D99D10276}">
      <dgm:prSet/>
      <dgm:spPr/>
      <dgm:t>
        <a:bodyPr/>
        <a:lstStyle/>
        <a:p>
          <a:endParaRPr lang="en-US"/>
        </a:p>
      </dgm:t>
    </dgm:pt>
    <dgm:pt modelId="{389C46EB-5EF7-4547-92F6-DA6CE8AF53A4}" type="sibTrans" cxnId="{9C9F91A2-22D4-4FB9-9776-A36D99D10276}">
      <dgm:prSet/>
      <dgm:spPr/>
      <dgm:t>
        <a:bodyPr/>
        <a:lstStyle/>
        <a:p>
          <a:endParaRPr lang="en-US"/>
        </a:p>
      </dgm:t>
    </dgm:pt>
    <dgm:pt modelId="{669D4E87-59D0-49C2-AB89-815C8D2BF758}">
      <dgm:prSet phldrT="[Text]"/>
      <dgm:spPr/>
      <dgm:t>
        <a:bodyPr/>
        <a:lstStyle/>
        <a:p>
          <a:r>
            <a:rPr lang="en-US" dirty="0"/>
            <a:t>Life Insurance</a:t>
          </a:r>
        </a:p>
      </dgm:t>
    </dgm:pt>
    <dgm:pt modelId="{A335B8F6-D8C6-49E7-8932-7C5F095189DE}" type="parTrans" cxnId="{368EDD0D-FF13-4735-AC27-9DEB697A8012}">
      <dgm:prSet/>
      <dgm:spPr/>
      <dgm:t>
        <a:bodyPr/>
        <a:lstStyle/>
        <a:p>
          <a:endParaRPr lang="en-US"/>
        </a:p>
      </dgm:t>
    </dgm:pt>
    <dgm:pt modelId="{ECAE449C-7944-4FC4-8C10-9F7B2CF8FC81}" type="sibTrans" cxnId="{368EDD0D-FF13-4735-AC27-9DEB697A8012}">
      <dgm:prSet/>
      <dgm:spPr/>
      <dgm:t>
        <a:bodyPr/>
        <a:lstStyle/>
        <a:p>
          <a:endParaRPr lang="en-US"/>
        </a:p>
      </dgm:t>
    </dgm:pt>
    <dgm:pt modelId="{0DE58508-65DF-4A5E-8FC5-D9C6611313D6}">
      <dgm:prSet/>
      <dgm:spPr/>
      <dgm:t>
        <a:bodyPr/>
        <a:lstStyle/>
        <a:p>
          <a:r>
            <a:rPr lang="en-US" dirty="0"/>
            <a:t>Car Insurance</a:t>
          </a:r>
        </a:p>
      </dgm:t>
    </dgm:pt>
    <dgm:pt modelId="{A1F52B82-8905-4999-82F0-4CDC60D3F5B9}" type="parTrans" cxnId="{EAB2CE1F-EE96-4571-B657-61DE0FD22C68}">
      <dgm:prSet/>
      <dgm:spPr/>
      <dgm:t>
        <a:bodyPr/>
        <a:lstStyle/>
        <a:p>
          <a:endParaRPr lang="en-US"/>
        </a:p>
      </dgm:t>
    </dgm:pt>
    <dgm:pt modelId="{EDA0085B-9240-46FA-88A2-2D2A2B001B36}" type="sibTrans" cxnId="{EAB2CE1F-EE96-4571-B657-61DE0FD22C68}">
      <dgm:prSet/>
      <dgm:spPr/>
      <dgm:t>
        <a:bodyPr/>
        <a:lstStyle/>
        <a:p>
          <a:endParaRPr lang="en-US"/>
        </a:p>
      </dgm:t>
    </dgm:pt>
    <dgm:pt modelId="{7DF2AD41-4C86-4864-BE69-07785E74F83C}">
      <dgm:prSet/>
      <dgm:spPr/>
      <dgm:t>
        <a:bodyPr/>
        <a:lstStyle/>
        <a:p>
          <a:r>
            <a:rPr lang="en-US" dirty="0"/>
            <a:t>Health Insurance</a:t>
          </a:r>
        </a:p>
      </dgm:t>
    </dgm:pt>
    <dgm:pt modelId="{C327EF7A-341A-48C5-9FF5-42B86F159507}" type="parTrans" cxnId="{890DA4D2-CC8C-410A-84C6-D16E55AF9E4D}">
      <dgm:prSet/>
      <dgm:spPr/>
      <dgm:t>
        <a:bodyPr/>
        <a:lstStyle/>
        <a:p>
          <a:endParaRPr lang="en-US"/>
        </a:p>
      </dgm:t>
    </dgm:pt>
    <dgm:pt modelId="{AF00FFEC-1032-4798-8BF2-AE9831BB39FD}" type="sibTrans" cxnId="{890DA4D2-CC8C-410A-84C6-D16E55AF9E4D}">
      <dgm:prSet/>
      <dgm:spPr/>
      <dgm:t>
        <a:bodyPr/>
        <a:lstStyle/>
        <a:p>
          <a:endParaRPr lang="en-US"/>
        </a:p>
      </dgm:t>
    </dgm:pt>
    <dgm:pt modelId="{C11FC64F-7B2D-4CB2-B8A8-8E1DCCDB91BA}">
      <dgm:prSet/>
      <dgm:spPr/>
      <dgm:t>
        <a:bodyPr/>
        <a:lstStyle/>
        <a:p>
          <a:r>
            <a:rPr lang="en-US" dirty="0"/>
            <a:t>Estate Planning</a:t>
          </a:r>
        </a:p>
      </dgm:t>
    </dgm:pt>
    <dgm:pt modelId="{E70C3A64-09D6-40DB-B795-A4931CA1C368}" type="parTrans" cxnId="{F2DC31C6-EB36-47F0-8490-381F51BB6B18}">
      <dgm:prSet/>
      <dgm:spPr/>
      <dgm:t>
        <a:bodyPr/>
        <a:lstStyle/>
        <a:p>
          <a:endParaRPr lang="en-US"/>
        </a:p>
      </dgm:t>
    </dgm:pt>
    <dgm:pt modelId="{AEA1A8A0-B064-4813-B641-AA2C2D62808A}" type="sibTrans" cxnId="{F2DC31C6-EB36-47F0-8490-381F51BB6B18}">
      <dgm:prSet/>
      <dgm:spPr/>
      <dgm:t>
        <a:bodyPr/>
        <a:lstStyle/>
        <a:p>
          <a:endParaRPr lang="en-US"/>
        </a:p>
      </dgm:t>
    </dgm:pt>
    <dgm:pt modelId="{808556A5-C701-4A00-BAE6-C8027AABFD6A}" type="pres">
      <dgm:prSet presAssocID="{15E6EEA8-FE26-41F4-8BFF-96E4E34991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12D887-2C57-41EB-8DC1-8F90A9B0D63E}" type="pres">
      <dgm:prSet presAssocID="{AC253DEB-E1B3-4719-AFD0-1FF9732F3D17}" presName="hierRoot1" presStyleCnt="0">
        <dgm:presLayoutVars>
          <dgm:hierBranch val="init"/>
        </dgm:presLayoutVars>
      </dgm:prSet>
      <dgm:spPr/>
    </dgm:pt>
    <dgm:pt modelId="{BD3B18CD-93A0-4711-8388-3E30A5C5F838}" type="pres">
      <dgm:prSet presAssocID="{AC253DEB-E1B3-4719-AFD0-1FF9732F3D17}" presName="rootComposite1" presStyleCnt="0"/>
      <dgm:spPr/>
    </dgm:pt>
    <dgm:pt modelId="{F8A16120-3FDA-4889-A29A-6BF21EBD6CBB}" type="pres">
      <dgm:prSet presAssocID="{AC253DEB-E1B3-4719-AFD0-1FF9732F3D17}" presName="rootText1" presStyleLbl="node0" presStyleIdx="0" presStyleCnt="1" custScaleX="244203" custLinFactNeighborX="2301">
        <dgm:presLayoutVars>
          <dgm:chPref val="3"/>
        </dgm:presLayoutVars>
      </dgm:prSet>
      <dgm:spPr/>
    </dgm:pt>
    <dgm:pt modelId="{93D37F41-713B-4285-9969-7B4ACFA9AAD7}" type="pres">
      <dgm:prSet presAssocID="{AC253DEB-E1B3-4719-AFD0-1FF9732F3D17}" presName="rootConnector1" presStyleLbl="node1" presStyleIdx="0" presStyleCnt="0"/>
      <dgm:spPr/>
    </dgm:pt>
    <dgm:pt modelId="{4C9C3137-A209-4125-919B-80EBD49D646B}" type="pres">
      <dgm:prSet presAssocID="{AC253DEB-E1B3-4719-AFD0-1FF9732F3D17}" presName="hierChild2" presStyleCnt="0"/>
      <dgm:spPr/>
    </dgm:pt>
    <dgm:pt modelId="{B88E5D32-9A15-44A1-AC98-8341873135EA}" type="pres">
      <dgm:prSet presAssocID="{9BFEA506-392C-4996-AC76-2955379B1E44}" presName="Name37" presStyleLbl="parChTrans1D2" presStyleIdx="0" presStyleCnt="5"/>
      <dgm:spPr/>
    </dgm:pt>
    <dgm:pt modelId="{D0027CA7-0C11-4E04-AE9B-F72FEBCADF24}" type="pres">
      <dgm:prSet presAssocID="{BA8C5C0B-931F-404A-BEFD-D3D83941D9ED}" presName="hierRoot2" presStyleCnt="0">
        <dgm:presLayoutVars>
          <dgm:hierBranch val="init"/>
        </dgm:presLayoutVars>
      </dgm:prSet>
      <dgm:spPr/>
    </dgm:pt>
    <dgm:pt modelId="{0E279CEF-E334-4C4C-84B3-CE426B840628}" type="pres">
      <dgm:prSet presAssocID="{BA8C5C0B-931F-404A-BEFD-D3D83941D9ED}" presName="rootComposite" presStyleCnt="0"/>
      <dgm:spPr/>
    </dgm:pt>
    <dgm:pt modelId="{700E053D-9175-4264-B028-390038F7D95F}" type="pres">
      <dgm:prSet presAssocID="{BA8C5C0B-931F-404A-BEFD-D3D83941D9ED}" presName="rootText" presStyleLbl="node2" presStyleIdx="0" presStyleCnt="5">
        <dgm:presLayoutVars>
          <dgm:chPref val="3"/>
        </dgm:presLayoutVars>
      </dgm:prSet>
      <dgm:spPr/>
    </dgm:pt>
    <dgm:pt modelId="{0737B092-A8B5-414D-93F5-C51755F5DF7F}" type="pres">
      <dgm:prSet presAssocID="{BA8C5C0B-931F-404A-BEFD-D3D83941D9ED}" presName="rootConnector" presStyleLbl="node2" presStyleIdx="0" presStyleCnt="5"/>
      <dgm:spPr/>
    </dgm:pt>
    <dgm:pt modelId="{61917DC9-DE22-4A18-83E5-58920D829E37}" type="pres">
      <dgm:prSet presAssocID="{BA8C5C0B-931F-404A-BEFD-D3D83941D9ED}" presName="hierChild4" presStyleCnt="0"/>
      <dgm:spPr/>
    </dgm:pt>
    <dgm:pt modelId="{9054E714-31FC-4F51-9027-32020DC08209}" type="pres">
      <dgm:prSet presAssocID="{657D4E02-C6E8-459E-BBD8-7910D8E0EB89}" presName="Name37" presStyleLbl="parChTrans1D3" presStyleIdx="0" presStyleCnt="24"/>
      <dgm:spPr/>
    </dgm:pt>
    <dgm:pt modelId="{FA4C33CB-1ADE-4A87-93C0-20B20BA15C62}" type="pres">
      <dgm:prSet presAssocID="{60633581-E28C-4C95-AA4B-560B139CED44}" presName="hierRoot2" presStyleCnt="0">
        <dgm:presLayoutVars>
          <dgm:hierBranch val="init"/>
        </dgm:presLayoutVars>
      </dgm:prSet>
      <dgm:spPr/>
    </dgm:pt>
    <dgm:pt modelId="{A5ABDE11-B40D-4EA3-97E0-9CB0A97FAA85}" type="pres">
      <dgm:prSet presAssocID="{60633581-E28C-4C95-AA4B-560B139CED44}" presName="rootComposite" presStyleCnt="0"/>
      <dgm:spPr/>
    </dgm:pt>
    <dgm:pt modelId="{BB2D6113-1F23-4AF6-9AD7-2964E7DFB5EF}" type="pres">
      <dgm:prSet presAssocID="{60633581-E28C-4C95-AA4B-560B139CED44}" presName="rootText" presStyleLbl="node3" presStyleIdx="0" presStyleCnt="24">
        <dgm:presLayoutVars>
          <dgm:chPref val="3"/>
        </dgm:presLayoutVars>
      </dgm:prSet>
      <dgm:spPr/>
    </dgm:pt>
    <dgm:pt modelId="{685EAFF1-E113-466B-8AE1-65FB790B1563}" type="pres">
      <dgm:prSet presAssocID="{60633581-E28C-4C95-AA4B-560B139CED44}" presName="rootConnector" presStyleLbl="node3" presStyleIdx="0" presStyleCnt="24"/>
      <dgm:spPr/>
    </dgm:pt>
    <dgm:pt modelId="{CBD05997-8B77-4763-AFEC-6769504FC246}" type="pres">
      <dgm:prSet presAssocID="{60633581-E28C-4C95-AA4B-560B139CED44}" presName="hierChild4" presStyleCnt="0"/>
      <dgm:spPr/>
    </dgm:pt>
    <dgm:pt modelId="{73C4E87E-5E5F-4A1B-A292-C4927E8D02E2}" type="pres">
      <dgm:prSet presAssocID="{60633581-E28C-4C95-AA4B-560B139CED44}" presName="hierChild5" presStyleCnt="0"/>
      <dgm:spPr/>
    </dgm:pt>
    <dgm:pt modelId="{CE116783-F159-45D7-A74C-DC496A6F5D1B}" type="pres">
      <dgm:prSet presAssocID="{29A626C0-03A1-407C-9B90-DA4B9C335E62}" presName="Name37" presStyleLbl="parChTrans1D3" presStyleIdx="1" presStyleCnt="24"/>
      <dgm:spPr/>
    </dgm:pt>
    <dgm:pt modelId="{CAC66F4D-2772-4A0F-9BD3-580618AEE3A0}" type="pres">
      <dgm:prSet presAssocID="{800BC4F7-C9FF-4B1A-919B-3A92229D31D2}" presName="hierRoot2" presStyleCnt="0">
        <dgm:presLayoutVars>
          <dgm:hierBranch val="init"/>
        </dgm:presLayoutVars>
      </dgm:prSet>
      <dgm:spPr/>
    </dgm:pt>
    <dgm:pt modelId="{19A03934-622F-465F-9B20-F9E601436F93}" type="pres">
      <dgm:prSet presAssocID="{800BC4F7-C9FF-4B1A-919B-3A92229D31D2}" presName="rootComposite" presStyleCnt="0"/>
      <dgm:spPr/>
    </dgm:pt>
    <dgm:pt modelId="{A1659101-4849-46D2-8BE5-D2F69B2F05BF}" type="pres">
      <dgm:prSet presAssocID="{800BC4F7-C9FF-4B1A-919B-3A92229D31D2}" presName="rootText" presStyleLbl="node3" presStyleIdx="1" presStyleCnt="24">
        <dgm:presLayoutVars>
          <dgm:chPref val="3"/>
        </dgm:presLayoutVars>
      </dgm:prSet>
      <dgm:spPr/>
    </dgm:pt>
    <dgm:pt modelId="{EBDC48C0-FAD1-4C7B-8C1A-29802E60A437}" type="pres">
      <dgm:prSet presAssocID="{800BC4F7-C9FF-4B1A-919B-3A92229D31D2}" presName="rootConnector" presStyleLbl="node3" presStyleIdx="1" presStyleCnt="24"/>
      <dgm:spPr/>
    </dgm:pt>
    <dgm:pt modelId="{0FEB0597-28C9-43ED-A61B-7F63404355F7}" type="pres">
      <dgm:prSet presAssocID="{800BC4F7-C9FF-4B1A-919B-3A92229D31D2}" presName="hierChild4" presStyleCnt="0"/>
      <dgm:spPr/>
    </dgm:pt>
    <dgm:pt modelId="{B0490EA4-C134-4A90-87AE-E36F7A222DF2}" type="pres">
      <dgm:prSet presAssocID="{800BC4F7-C9FF-4B1A-919B-3A92229D31D2}" presName="hierChild5" presStyleCnt="0"/>
      <dgm:spPr/>
    </dgm:pt>
    <dgm:pt modelId="{66243CA0-C627-4E04-92D6-E8AE5DB08F0E}" type="pres">
      <dgm:prSet presAssocID="{B463EEC6-B2E1-44AC-BB9E-90F3A1389049}" presName="Name37" presStyleLbl="parChTrans1D3" presStyleIdx="2" presStyleCnt="24"/>
      <dgm:spPr/>
    </dgm:pt>
    <dgm:pt modelId="{3A15A09B-E725-4BB3-AA95-482C3809591C}" type="pres">
      <dgm:prSet presAssocID="{B6C1F09E-3EBB-4FC0-9130-C7D6AA63C283}" presName="hierRoot2" presStyleCnt="0">
        <dgm:presLayoutVars>
          <dgm:hierBranch val="init"/>
        </dgm:presLayoutVars>
      </dgm:prSet>
      <dgm:spPr/>
    </dgm:pt>
    <dgm:pt modelId="{704ACC9F-277A-4458-A645-8C8447666FD6}" type="pres">
      <dgm:prSet presAssocID="{B6C1F09E-3EBB-4FC0-9130-C7D6AA63C283}" presName="rootComposite" presStyleCnt="0"/>
      <dgm:spPr/>
    </dgm:pt>
    <dgm:pt modelId="{572EA891-0E86-4936-991B-40D1393A1B1F}" type="pres">
      <dgm:prSet presAssocID="{B6C1F09E-3EBB-4FC0-9130-C7D6AA63C283}" presName="rootText" presStyleLbl="node3" presStyleIdx="2" presStyleCnt="24">
        <dgm:presLayoutVars>
          <dgm:chPref val="3"/>
        </dgm:presLayoutVars>
      </dgm:prSet>
      <dgm:spPr/>
    </dgm:pt>
    <dgm:pt modelId="{0E601645-B011-43F6-900F-3F89C3572C19}" type="pres">
      <dgm:prSet presAssocID="{B6C1F09E-3EBB-4FC0-9130-C7D6AA63C283}" presName="rootConnector" presStyleLbl="node3" presStyleIdx="2" presStyleCnt="24"/>
      <dgm:spPr/>
    </dgm:pt>
    <dgm:pt modelId="{BA56A885-D836-4290-B191-174DAE96EFE7}" type="pres">
      <dgm:prSet presAssocID="{B6C1F09E-3EBB-4FC0-9130-C7D6AA63C283}" presName="hierChild4" presStyleCnt="0"/>
      <dgm:spPr/>
    </dgm:pt>
    <dgm:pt modelId="{FDD821AA-753B-4607-ABBF-FFEB8F4F7325}" type="pres">
      <dgm:prSet presAssocID="{B6C1F09E-3EBB-4FC0-9130-C7D6AA63C283}" presName="hierChild5" presStyleCnt="0"/>
      <dgm:spPr/>
    </dgm:pt>
    <dgm:pt modelId="{17EA6C2B-1017-48F8-8D67-5F27E758EFA3}" type="pres">
      <dgm:prSet presAssocID="{5B51CA1B-B340-4D9E-B9B4-358CEF42AB5C}" presName="Name37" presStyleLbl="parChTrans1D3" presStyleIdx="3" presStyleCnt="24"/>
      <dgm:spPr/>
    </dgm:pt>
    <dgm:pt modelId="{917F1A88-F7F5-44FD-BBF5-08B56EC0F714}" type="pres">
      <dgm:prSet presAssocID="{258BBA13-FB0E-41F3-A307-D778C68A9FA3}" presName="hierRoot2" presStyleCnt="0">
        <dgm:presLayoutVars>
          <dgm:hierBranch val="init"/>
        </dgm:presLayoutVars>
      </dgm:prSet>
      <dgm:spPr/>
    </dgm:pt>
    <dgm:pt modelId="{1ECB4954-CF03-45CC-AE07-E09A898BBC77}" type="pres">
      <dgm:prSet presAssocID="{258BBA13-FB0E-41F3-A307-D778C68A9FA3}" presName="rootComposite" presStyleCnt="0"/>
      <dgm:spPr/>
    </dgm:pt>
    <dgm:pt modelId="{020CC0DE-555B-40E2-864E-BE04B0058E61}" type="pres">
      <dgm:prSet presAssocID="{258BBA13-FB0E-41F3-A307-D778C68A9FA3}" presName="rootText" presStyleLbl="node3" presStyleIdx="3" presStyleCnt="24">
        <dgm:presLayoutVars>
          <dgm:chPref val="3"/>
        </dgm:presLayoutVars>
      </dgm:prSet>
      <dgm:spPr/>
    </dgm:pt>
    <dgm:pt modelId="{A6CD7C5F-3EC0-4325-9248-26EDEB6F12B1}" type="pres">
      <dgm:prSet presAssocID="{258BBA13-FB0E-41F3-A307-D778C68A9FA3}" presName="rootConnector" presStyleLbl="node3" presStyleIdx="3" presStyleCnt="24"/>
      <dgm:spPr/>
    </dgm:pt>
    <dgm:pt modelId="{82BE98C8-17DF-457B-AA0C-22D85B73BD0F}" type="pres">
      <dgm:prSet presAssocID="{258BBA13-FB0E-41F3-A307-D778C68A9FA3}" presName="hierChild4" presStyleCnt="0"/>
      <dgm:spPr/>
    </dgm:pt>
    <dgm:pt modelId="{15D33858-AC82-4CCB-9606-7C2637BFDB7A}" type="pres">
      <dgm:prSet presAssocID="{258BBA13-FB0E-41F3-A307-D778C68A9FA3}" presName="hierChild5" presStyleCnt="0"/>
      <dgm:spPr/>
    </dgm:pt>
    <dgm:pt modelId="{7B92264E-A526-4DD1-AAF3-19E4AC12502F}" type="pres">
      <dgm:prSet presAssocID="{620A9216-819E-4970-A750-FE3E9B498ED8}" presName="Name37" presStyleLbl="parChTrans1D3" presStyleIdx="4" presStyleCnt="24"/>
      <dgm:spPr/>
    </dgm:pt>
    <dgm:pt modelId="{8D771B29-917B-4BA0-B4BF-AFB2263AE0A4}" type="pres">
      <dgm:prSet presAssocID="{36EF21DC-BB4B-45E2-84E2-7BD8451410BF}" presName="hierRoot2" presStyleCnt="0">
        <dgm:presLayoutVars>
          <dgm:hierBranch val="init"/>
        </dgm:presLayoutVars>
      </dgm:prSet>
      <dgm:spPr/>
    </dgm:pt>
    <dgm:pt modelId="{A2D7BCE0-4675-4885-990D-ACAE5F019C03}" type="pres">
      <dgm:prSet presAssocID="{36EF21DC-BB4B-45E2-84E2-7BD8451410BF}" presName="rootComposite" presStyleCnt="0"/>
      <dgm:spPr/>
    </dgm:pt>
    <dgm:pt modelId="{686F97E8-54A1-4912-B4F6-9F40C8CCDC84}" type="pres">
      <dgm:prSet presAssocID="{36EF21DC-BB4B-45E2-84E2-7BD8451410BF}" presName="rootText" presStyleLbl="node3" presStyleIdx="4" presStyleCnt="24">
        <dgm:presLayoutVars>
          <dgm:chPref val="3"/>
        </dgm:presLayoutVars>
      </dgm:prSet>
      <dgm:spPr/>
    </dgm:pt>
    <dgm:pt modelId="{695C4408-E9C0-4E88-B3BC-DC1362F04F70}" type="pres">
      <dgm:prSet presAssocID="{36EF21DC-BB4B-45E2-84E2-7BD8451410BF}" presName="rootConnector" presStyleLbl="node3" presStyleIdx="4" presStyleCnt="24"/>
      <dgm:spPr/>
    </dgm:pt>
    <dgm:pt modelId="{119407AD-00EF-444F-84CC-780C7DBA5613}" type="pres">
      <dgm:prSet presAssocID="{36EF21DC-BB4B-45E2-84E2-7BD8451410BF}" presName="hierChild4" presStyleCnt="0"/>
      <dgm:spPr/>
    </dgm:pt>
    <dgm:pt modelId="{B2A797C5-AA44-4FB8-9076-0CA9C6143808}" type="pres">
      <dgm:prSet presAssocID="{36EF21DC-BB4B-45E2-84E2-7BD8451410BF}" presName="hierChild5" presStyleCnt="0"/>
      <dgm:spPr/>
    </dgm:pt>
    <dgm:pt modelId="{C5291A50-4733-4120-BB5E-717350114354}" type="pres">
      <dgm:prSet presAssocID="{BA8C5C0B-931F-404A-BEFD-D3D83941D9ED}" presName="hierChild5" presStyleCnt="0"/>
      <dgm:spPr/>
    </dgm:pt>
    <dgm:pt modelId="{2C64A9A9-7046-4907-89E9-68EB881E94F0}" type="pres">
      <dgm:prSet presAssocID="{5887E0E9-A0DA-4F53-9507-5D77AA2C1247}" presName="Name37" presStyleLbl="parChTrans1D2" presStyleIdx="1" presStyleCnt="5"/>
      <dgm:spPr/>
    </dgm:pt>
    <dgm:pt modelId="{5DA1C8C0-411C-4286-A09A-84144C1AD032}" type="pres">
      <dgm:prSet presAssocID="{2C951917-3541-4667-BD85-43F014D3A865}" presName="hierRoot2" presStyleCnt="0">
        <dgm:presLayoutVars>
          <dgm:hierBranch val="init"/>
        </dgm:presLayoutVars>
      </dgm:prSet>
      <dgm:spPr/>
    </dgm:pt>
    <dgm:pt modelId="{74117184-5365-430E-9AA9-E46E0822DD30}" type="pres">
      <dgm:prSet presAssocID="{2C951917-3541-4667-BD85-43F014D3A865}" presName="rootComposite" presStyleCnt="0"/>
      <dgm:spPr/>
    </dgm:pt>
    <dgm:pt modelId="{48A9F16B-9B8D-4DC7-ADBF-D49F90115A1F}" type="pres">
      <dgm:prSet presAssocID="{2C951917-3541-4667-BD85-43F014D3A865}" presName="rootText" presStyleLbl="node2" presStyleIdx="1" presStyleCnt="5">
        <dgm:presLayoutVars>
          <dgm:chPref val="3"/>
        </dgm:presLayoutVars>
      </dgm:prSet>
      <dgm:spPr/>
    </dgm:pt>
    <dgm:pt modelId="{CECFAC1A-7326-48D4-910D-DEB4AC3E0AA1}" type="pres">
      <dgm:prSet presAssocID="{2C951917-3541-4667-BD85-43F014D3A865}" presName="rootConnector" presStyleLbl="node2" presStyleIdx="1" presStyleCnt="5"/>
      <dgm:spPr/>
    </dgm:pt>
    <dgm:pt modelId="{E82078CC-D421-4651-9FAE-3D81D49E6B81}" type="pres">
      <dgm:prSet presAssocID="{2C951917-3541-4667-BD85-43F014D3A865}" presName="hierChild4" presStyleCnt="0"/>
      <dgm:spPr/>
    </dgm:pt>
    <dgm:pt modelId="{A96E78FD-48B4-44C2-959B-D8ED470F8992}" type="pres">
      <dgm:prSet presAssocID="{EC5EE3F6-DC10-48A9-951C-504DD2E58B90}" presName="Name37" presStyleLbl="parChTrans1D3" presStyleIdx="5" presStyleCnt="24"/>
      <dgm:spPr/>
    </dgm:pt>
    <dgm:pt modelId="{F8FE6A00-2A7F-4E86-A18D-440437704460}" type="pres">
      <dgm:prSet presAssocID="{87726F50-0E8E-4D34-B4A6-89FFEC2A9CF7}" presName="hierRoot2" presStyleCnt="0">
        <dgm:presLayoutVars>
          <dgm:hierBranch val="init"/>
        </dgm:presLayoutVars>
      </dgm:prSet>
      <dgm:spPr/>
    </dgm:pt>
    <dgm:pt modelId="{497D0075-DF4E-4989-A497-65BB2D48B53C}" type="pres">
      <dgm:prSet presAssocID="{87726F50-0E8E-4D34-B4A6-89FFEC2A9CF7}" presName="rootComposite" presStyleCnt="0"/>
      <dgm:spPr/>
    </dgm:pt>
    <dgm:pt modelId="{AD48F13E-94E8-4741-9C81-4807B7750E29}" type="pres">
      <dgm:prSet presAssocID="{87726F50-0E8E-4D34-B4A6-89FFEC2A9CF7}" presName="rootText" presStyleLbl="node3" presStyleIdx="5" presStyleCnt="24">
        <dgm:presLayoutVars>
          <dgm:chPref val="3"/>
        </dgm:presLayoutVars>
      </dgm:prSet>
      <dgm:spPr/>
    </dgm:pt>
    <dgm:pt modelId="{C207D26A-1F42-4E64-9C6B-6E01CE9922F7}" type="pres">
      <dgm:prSet presAssocID="{87726F50-0E8E-4D34-B4A6-89FFEC2A9CF7}" presName="rootConnector" presStyleLbl="node3" presStyleIdx="5" presStyleCnt="24"/>
      <dgm:spPr/>
    </dgm:pt>
    <dgm:pt modelId="{701DEE0F-A012-4B65-B43A-283BB6EA8A60}" type="pres">
      <dgm:prSet presAssocID="{87726F50-0E8E-4D34-B4A6-89FFEC2A9CF7}" presName="hierChild4" presStyleCnt="0"/>
      <dgm:spPr/>
    </dgm:pt>
    <dgm:pt modelId="{9D9AC359-7C76-4351-8CE3-76D065C398D0}" type="pres">
      <dgm:prSet presAssocID="{87726F50-0E8E-4D34-B4A6-89FFEC2A9CF7}" presName="hierChild5" presStyleCnt="0"/>
      <dgm:spPr/>
    </dgm:pt>
    <dgm:pt modelId="{D10C985E-4C38-4CFC-AFF8-9AAF23236F7D}" type="pres">
      <dgm:prSet presAssocID="{78CD9A8D-F169-4F23-A584-E8982FA7F0F1}" presName="Name37" presStyleLbl="parChTrans1D3" presStyleIdx="6" presStyleCnt="24"/>
      <dgm:spPr/>
    </dgm:pt>
    <dgm:pt modelId="{939F1042-1DA4-4B08-B41A-7F1ADBE19FF2}" type="pres">
      <dgm:prSet presAssocID="{F6DA803E-B5F5-4EEE-B372-F8DBF19BDF4B}" presName="hierRoot2" presStyleCnt="0">
        <dgm:presLayoutVars>
          <dgm:hierBranch val="init"/>
        </dgm:presLayoutVars>
      </dgm:prSet>
      <dgm:spPr/>
    </dgm:pt>
    <dgm:pt modelId="{64B65209-F196-4F51-990F-B23E97B20763}" type="pres">
      <dgm:prSet presAssocID="{F6DA803E-B5F5-4EEE-B372-F8DBF19BDF4B}" presName="rootComposite" presStyleCnt="0"/>
      <dgm:spPr/>
    </dgm:pt>
    <dgm:pt modelId="{77FE0C2C-EB01-4B32-8D7F-348693FF6DF3}" type="pres">
      <dgm:prSet presAssocID="{F6DA803E-B5F5-4EEE-B372-F8DBF19BDF4B}" presName="rootText" presStyleLbl="node3" presStyleIdx="6" presStyleCnt="24">
        <dgm:presLayoutVars>
          <dgm:chPref val="3"/>
        </dgm:presLayoutVars>
      </dgm:prSet>
      <dgm:spPr/>
    </dgm:pt>
    <dgm:pt modelId="{AF289844-EBC8-406C-976E-2F418349AE3C}" type="pres">
      <dgm:prSet presAssocID="{F6DA803E-B5F5-4EEE-B372-F8DBF19BDF4B}" presName="rootConnector" presStyleLbl="node3" presStyleIdx="6" presStyleCnt="24"/>
      <dgm:spPr/>
    </dgm:pt>
    <dgm:pt modelId="{E5D87175-1A46-4DC0-B816-4690EFC86034}" type="pres">
      <dgm:prSet presAssocID="{F6DA803E-B5F5-4EEE-B372-F8DBF19BDF4B}" presName="hierChild4" presStyleCnt="0"/>
      <dgm:spPr/>
    </dgm:pt>
    <dgm:pt modelId="{3D1C2EB5-F02E-4349-99C6-DF682F1E0807}" type="pres">
      <dgm:prSet presAssocID="{F6DA803E-B5F5-4EEE-B372-F8DBF19BDF4B}" presName="hierChild5" presStyleCnt="0"/>
      <dgm:spPr/>
    </dgm:pt>
    <dgm:pt modelId="{0A59E530-7138-49F9-AC5F-88063B59D99D}" type="pres">
      <dgm:prSet presAssocID="{438BE984-B4E2-4B12-A7A2-DFE07F116860}" presName="Name37" presStyleLbl="parChTrans1D3" presStyleIdx="7" presStyleCnt="24"/>
      <dgm:spPr/>
    </dgm:pt>
    <dgm:pt modelId="{79848E53-95EF-4DE2-B681-E3307B44C347}" type="pres">
      <dgm:prSet presAssocID="{BB785891-3AA8-4B0C-A911-BABDA96BD435}" presName="hierRoot2" presStyleCnt="0">
        <dgm:presLayoutVars>
          <dgm:hierBranch val="init"/>
        </dgm:presLayoutVars>
      </dgm:prSet>
      <dgm:spPr/>
    </dgm:pt>
    <dgm:pt modelId="{BD674115-ACDA-4524-AF60-EA3414F1E61D}" type="pres">
      <dgm:prSet presAssocID="{BB785891-3AA8-4B0C-A911-BABDA96BD435}" presName="rootComposite" presStyleCnt="0"/>
      <dgm:spPr/>
    </dgm:pt>
    <dgm:pt modelId="{CC869F3E-A31C-45ED-84C2-B689F9019D44}" type="pres">
      <dgm:prSet presAssocID="{BB785891-3AA8-4B0C-A911-BABDA96BD435}" presName="rootText" presStyleLbl="node3" presStyleIdx="7" presStyleCnt="24">
        <dgm:presLayoutVars>
          <dgm:chPref val="3"/>
        </dgm:presLayoutVars>
      </dgm:prSet>
      <dgm:spPr/>
    </dgm:pt>
    <dgm:pt modelId="{9AEDFF27-C495-4999-9A4A-278A0B73D477}" type="pres">
      <dgm:prSet presAssocID="{BB785891-3AA8-4B0C-A911-BABDA96BD435}" presName="rootConnector" presStyleLbl="node3" presStyleIdx="7" presStyleCnt="24"/>
      <dgm:spPr/>
    </dgm:pt>
    <dgm:pt modelId="{A252883D-1B1B-4EA6-94FE-E7023864BBA4}" type="pres">
      <dgm:prSet presAssocID="{BB785891-3AA8-4B0C-A911-BABDA96BD435}" presName="hierChild4" presStyleCnt="0"/>
      <dgm:spPr/>
    </dgm:pt>
    <dgm:pt modelId="{2D4BEB90-500D-40FB-937D-2C22576BE861}" type="pres">
      <dgm:prSet presAssocID="{BB785891-3AA8-4B0C-A911-BABDA96BD435}" presName="hierChild5" presStyleCnt="0"/>
      <dgm:spPr/>
    </dgm:pt>
    <dgm:pt modelId="{84DB3DA7-44A0-4ADB-87F4-EAE2BC5BB6B3}" type="pres">
      <dgm:prSet presAssocID="{37F88CA4-64F4-4C56-B733-38D1D50E3CBB}" presName="Name37" presStyleLbl="parChTrans1D3" presStyleIdx="8" presStyleCnt="24"/>
      <dgm:spPr/>
    </dgm:pt>
    <dgm:pt modelId="{7E6383BC-DAE8-4423-A6F3-17E089846ACD}" type="pres">
      <dgm:prSet presAssocID="{9BA475E1-0E71-4704-BD02-EA1F2ADF3D4C}" presName="hierRoot2" presStyleCnt="0">
        <dgm:presLayoutVars>
          <dgm:hierBranch val="init"/>
        </dgm:presLayoutVars>
      </dgm:prSet>
      <dgm:spPr/>
    </dgm:pt>
    <dgm:pt modelId="{170C484E-C7BC-47C3-A7F9-BD2CC695FEBB}" type="pres">
      <dgm:prSet presAssocID="{9BA475E1-0E71-4704-BD02-EA1F2ADF3D4C}" presName="rootComposite" presStyleCnt="0"/>
      <dgm:spPr/>
    </dgm:pt>
    <dgm:pt modelId="{0E6D7E3F-BEE4-488D-84D3-7D0BEAA0C25D}" type="pres">
      <dgm:prSet presAssocID="{9BA475E1-0E71-4704-BD02-EA1F2ADF3D4C}" presName="rootText" presStyleLbl="node3" presStyleIdx="8" presStyleCnt="24">
        <dgm:presLayoutVars>
          <dgm:chPref val="3"/>
        </dgm:presLayoutVars>
      </dgm:prSet>
      <dgm:spPr/>
    </dgm:pt>
    <dgm:pt modelId="{E63F0F71-AD19-4374-B898-59D3802F73C8}" type="pres">
      <dgm:prSet presAssocID="{9BA475E1-0E71-4704-BD02-EA1F2ADF3D4C}" presName="rootConnector" presStyleLbl="node3" presStyleIdx="8" presStyleCnt="24"/>
      <dgm:spPr/>
    </dgm:pt>
    <dgm:pt modelId="{948CD201-3D42-42F3-AC00-FC0506183A1E}" type="pres">
      <dgm:prSet presAssocID="{9BA475E1-0E71-4704-BD02-EA1F2ADF3D4C}" presName="hierChild4" presStyleCnt="0"/>
      <dgm:spPr/>
    </dgm:pt>
    <dgm:pt modelId="{7C49E616-44AB-464C-9B68-95BEDD1C91FF}" type="pres">
      <dgm:prSet presAssocID="{9BA475E1-0E71-4704-BD02-EA1F2ADF3D4C}" presName="hierChild5" presStyleCnt="0"/>
      <dgm:spPr/>
    </dgm:pt>
    <dgm:pt modelId="{C53FED9F-A8D0-4D7C-86E6-A63E35AA9664}" type="pres">
      <dgm:prSet presAssocID="{819A9FC4-F121-4BEF-A45A-8668BD5545AE}" presName="Name37" presStyleLbl="parChTrans1D3" presStyleIdx="9" presStyleCnt="24"/>
      <dgm:spPr/>
    </dgm:pt>
    <dgm:pt modelId="{E4AC93D6-F661-40A5-8252-6805959F798A}" type="pres">
      <dgm:prSet presAssocID="{83769B56-72A6-4F2F-99F9-4FDAAF39C0E6}" presName="hierRoot2" presStyleCnt="0">
        <dgm:presLayoutVars>
          <dgm:hierBranch val="init"/>
        </dgm:presLayoutVars>
      </dgm:prSet>
      <dgm:spPr/>
    </dgm:pt>
    <dgm:pt modelId="{AF342D43-E712-4ABF-9D2A-CD02C906A689}" type="pres">
      <dgm:prSet presAssocID="{83769B56-72A6-4F2F-99F9-4FDAAF39C0E6}" presName="rootComposite" presStyleCnt="0"/>
      <dgm:spPr/>
    </dgm:pt>
    <dgm:pt modelId="{CF0A4302-9DF9-4301-A1F7-E5AF00E36CF7}" type="pres">
      <dgm:prSet presAssocID="{83769B56-72A6-4F2F-99F9-4FDAAF39C0E6}" presName="rootText" presStyleLbl="node3" presStyleIdx="9" presStyleCnt="24">
        <dgm:presLayoutVars>
          <dgm:chPref val="3"/>
        </dgm:presLayoutVars>
      </dgm:prSet>
      <dgm:spPr/>
    </dgm:pt>
    <dgm:pt modelId="{D8DDCBA0-C910-4D17-8FB5-B43FD48A419F}" type="pres">
      <dgm:prSet presAssocID="{83769B56-72A6-4F2F-99F9-4FDAAF39C0E6}" presName="rootConnector" presStyleLbl="node3" presStyleIdx="9" presStyleCnt="24"/>
      <dgm:spPr/>
    </dgm:pt>
    <dgm:pt modelId="{623ECB25-2E0C-43F5-9E8B-AD65DAE3C2BD}" type="pres">
      <dgm:prSet presAssocID="{83769B56-72A6-4F2F-99F9-4FDAAF39C0E6}" presName="hierChild4" presStyleCnt="0"/>
      <dgm:spPr/>
    </dgm:pt>
    <dgm:pt modelId="{668E77E4-D33A-4717-9345-45B3E4CEBC4B}" type="pres">
      <dgm:prSet presAssocID="{83769B56-72A6-4F2F-99F9-4FDAAF39C0E6}" presName="hierChild5" presStyleCnt="0"/>
      <dgm:spPr/>
    </dgm:pt>
    <dgm:pt modelId="{A97459BB-163D-4C71-8DBF-7486C18DFA43}" type="pres">
      <dgm:prSet presAssocID="{2C951917-3541-4667-BD85-43F014D3A865}" presName="hierChild5" presStyleCnt="0"/>
      <dgm:spPr/>
    </dgm:pt>
    <dgm:pt modelId="{EA5852CD-9776-4D06-B64C-FA0BCA759972}" type="pres">
      <dgm:prSet presAssocID="{5DD29194-385B-4473-BD5E-13E5AC259A57}" presName="Name37" presStyleLbl="parChTrans1D2" presStyleIdx="2" presStyleCnt="5"/>
      <dgm:spPr/>
    </dgm:pt>
    <dgm:pt modelId="{A57E2AD5-2CB3-40F6-9761-BD9B00CFFF3E}" type="pres">
      <dgm:prSet presAssocID="{2398CE48-4CED-4ECF-BB46-F765815C10A8}" presName="hierRoot2" presStyleCnt="0">
        <dgm:presLayoutVars>
          <dgm:hierBranch val="init"/>
        </dgm:presLayoutVars>
      </dgm:prSet>
      <dgm:spPr/>
    </dgm:pt>
    <dgm:pt modelId="{8309185A-30E0-4E03-AF72-F2B3892015B9}" type="pres">
      <dgm:prSet presAssocID="{2398CE48-4CED-4ECF-BB46-F765815C10A8}" presName="rootComposite" presStyleCnt="0"/>
      <dgm:spPr/>
    </dgm:pt>
    <dgm:pt modelId="{4BA8089C-74A0-4FF9-84A4-590D002F1D7A}" type="pres">
      <dgm:prSet presAssocID="{2398CE48-4CED-4ECF-BB46-F765815C10A8}" presName="rootText" presStyleLbl="node2" presStyleIdx="2" presStyleCnt="5">
        <dgm:presLayoutVars>
          <dgm:chPref val="3"/>
        </dgm:presLayoutVars>
      </dgm:prSet>
      <dgm:spPr/>
    </dgm:pt>
    <dgm:pt modelId="{43123BC5-EFBF-4142-8FE6-B95395052EC5}" type="pres">
      <dgm:prSet presAssocID="{2398CE48-4CED-4ECF-BB46-F765815C10A8}" presName="rootConnector" presStyleLbl="node2" presStyleIdx="2" presStyleCnt="5"/>
      <dgm:spPr/>
    </dgm:pt>
    <dgm:pt modelId="{CA10404F-AC98-4B18-A161-8713153DD693}" type="pres">
      <dgm:prSet presAssocID="{2398CE48-4CED-4ECF-BB46-F765815C10A8}" presName="hierChild4" presStyleCnt="0"/>
      <dgm:spPr/>
    </dgm:pt>
    <dgm:pt modelId="{BE3BE829-1CC6-40F0-B8FA-E1D2CFAFB40C}" type="pres">
      <dgm:prSet presAssocID="{5170BFBD-9C3A-4B1F-82E2-402D3A28215E}" presName="Name37" presStyleLbl="parChTrans1D3" presStyleIdx="10" presStyleCnt="24"/>
      <dgm:spPr/>
    </dgm:pt>
    <dgm:pt modelId="{87F54EF2-D5B0-4B37-B11F-BF977BB213C9}" type="pres">
      <dgm:prSet presAssocID="{ECD8B9E8-183E-447F-8F3A-D000003DA657}" presName="hierRoot2" presStyleCnt="0">
        <dgm:presLayoutVars>
          <dgm:hierBranch val="init"/>
        </dgm:presLayoutVars>
      </dgm:prSet>
      <dgm:spPr/>
    </dgm:pt>
    <dgm:pt modelId="{3D9E6D82-9536-4A72-94B8-1236F9765E74}" type="pres">
      <dgm:prSet presAssocID="{ECD8B9E8-183E-447F-8F3A-D000003DA657}" presName="rootComposite" presStyleCnt="0"/>
      <dgm:spPr/>
    </dgm:pt>
    <dgm:pt modelId="{0FC297A1-4090-405F-877E-EC9CE1C2426E}" type="pres">
      <dgm:prSet presAssocID="{ECD8B9E8-183E-447F-8F3A-D000003DA657}" presName="rootText" presStyleLbl="node3" presStyleIdx="10" presStyleCnt="24">
        <dgm:presLayoutVars>
          <dgm:chPref val="3"/>
        </dgm:presLayoutVars>
      </dgm:prSet>
      <dgm:spPr/>
    </dgm:pt>
    <dgm:pt modelId="{D556E5A0-8903-43F8-A980-CE6C02ACD1D5}" type="pres">
      <dgm:prSet presAssocID="{ECD8B9E8-183E-447F-8F3A-D000003DA657}" presName="rootConnector" presStyleLbl="node3" presStyleIdx="10" presStyleCnt="24"/>
      <dgm:spPr/>
    </dgm:pt>
    <dgm:pt modelId="{15CE7B48-6473-44F4-94E6-350807E49123}" type="pres">
      <dgm:prSet presAssocID="{ECD8B9E8-183E-447F-8F3A-D000003DA657}" presName="hierChild4" presStyleCnt="0"/>
      <dgm:spPr/>
    </dgm:pt>
    <dgm:pt modelId="{320B8CD6-B591-4F84-905C-6E35F3CF05F1}" type="pres">
      <dgm:prSet presAssocID="{ECD8B9E8-183E-447F-8F3A-D000003DA657}" presName="hierChild5" presStyleCnt="0"/>
      <dgm:spPr/>
    </dgm:pt>
    <dgm:pt modelId="{8A5CAD39-0455-4636-A779-B8803091C655}" type="pres">
      <dgm:prSet presAssocID="{214F9291-7B7B-40D0-A2F4-A9351CCA0702}" presName="Name37" presStyleLbl="parChTrans1D3" presStyleIdx="11" presStyleCnt="24"/>
      <dgm:spPr/>
    </dgm:pt>
    <dgm:pt modelId="{21B5BB06-50CD-4877-BE2E-E6E89BF8F4A6}" type="pres">
      <dgm:prSet presAssocID="{44057EC9-97F2-4F11-B08C-BD07F6248278}" presName="hierRoot2" presStyleCnt="0">
        <dgm:presLayoutVars>
          <dgm:hierBranch val="init"/>
        </dgm:presLayoutVars>
      </dgm:prSet>
      <dgm:spPr/>
    </dgm:pt>
    <dgm:pt modelId="{266DCDEA-2B10-40F6-902B-76118BD2DED2}" type="pres">
      <dgm:prSet presAssocID="{44057EC9-97F2-4F11-B08C-BD07F6248278}" presName="rootComposite" presStyleCnt="0"/>
      <dgm:spPr/>
    </dgm:pt>
    <dgm:pt modelId="{EADD44F6-47B4-40C2-845B-DB1674813A6B}" type="pres">
      <dgm:prSet presAssocID="{44057EC9-97F2-4F11-B08C-BD07F6248278}" presName="rootText" presStyleLbl="node3" presStyleIdx="11" presStyleCnt="24">
        <dgm:presLayoutVars>
          <dgm:chPref val="3"/>
        </dgm:presLayoutVars>
      </dgm:prSet>
      <dgm:spPr/>
    </dgm:pt>
    <dgm:pt modelId="{F2B4BA65-BA42-446B-BDEB-180782966079}" type="pres">
      <dgm:prSet presAssocID="{44057EC9-97F2-4F11-B08C-BD07F6248278}" presName="rootConnector" presStyleLbl="node3" presStyleIdx="11" presStyleCnt="24"/>
      <dgm:spPr/>
    </dgm:pt>
    <dgm:pt modelId="{168ECDD4-FBD7-43AA-AFB5-D4ACBCC2C65C}" type="pres">
      <dgm:prSet presAssocID="{44057EC9-97F2-4F11-B08C-BD07F6248278}" presName="hierChild4" presStyleCnt="0"/>
      <dgm:spPr/>
    </dgm:pt>
    <dgm:pt modelId="{7BFD1D24-7B34-404B-A419-E13CC285B919}" type="pres">
      <dgm:prSet presAssocID="{44057EC9-97F2-4F11-B08C-BD07F6248278}" presName="hierChild5" presStyleCnt="0"/>
      <dgm:spPr/>
    </dgm:pt>
    <dgm:pt modelId="{CC0B30B0-07C7-44FB-AADE-F461CE45AA23}" type="pres">
      <dgm:prSet presAssocID="{2045E486-E371-4189-BB8C-549C8F866FE3}" presName="Name37" presStyleLbl="parChTrans1D3" presStyleIdx="12" presStyleCnt="24"/>
      <dgm:spPr/>
    </dgm:pt>
    <dgm:pt modelId="{2CA18BCC-DC64-4F1A-B4E7-9C4B5483267E}" type="pres">
      <dgm:prSet presAssocID="{037B7E60-D52C-43AD-A5CE-661BB85D4B72}" presName="hierRoot2" presStyleCnt="0">
        <dgm:presLayoutVars>
          <dgm:hierBranch val="init"/>
        </dgm:presLayoutVars>
      </dgm:prSet>
      <dgm:spPr/>
    </dgm:pt>
    <dgm:pt modelId="{0B9C56BD-6886-4A05-89DB-F9C214A8FB1B}" type="pres">
      <dgm:prSet presAssocID="{037B7E60-D52C-43AD-A5CE-661BB85D4B72}" presName="rootComposite" presStyleCnt="0"/>
      <dgm:spPr/>
    </dgm:pt>
    <dgm:pt modelId="{699E1567-F4A5-4E58-9350-5C0618851195}" type="pres">
      <dgm:prSet presAssocID="{037B7E60-D52C-43AD-A5CE-661BB85D4B72}" presName="rootText" presStyleLbl="node3" presStyleIdx="12" presStyleCnt="24">
        <dgm:presLayoutVars>
          <dgm:chPref val="3"/>
        </dgm:presLayoutVars>
      </dgm:prSet>
      <dgm:spPr/>
    </dgm:pt>
    <dgm:pt modelId="{32880BC0-237E-427B-A675-956111B30985}" type="pres">
      <dgm:prSet presAssocID="{037B7E60-D52C-43AD-A5CE-661BB85D4B72}" presName="rootConnector" presStyleLbl="node3" presStyleIdx="12" presStyleCnt="24"/>
      <dgm:spPr/>
    </dgm:pt>
    <dgm:pt modelId="{27B02A57-29FF-4264-A1F5-499C06E65F74}" type="pres">
      <dgm:prSet presAssocID="{037B7E60-D52C-43AD-A5CE-661BB85D4B72}" presName="hierChild4" presStyleCnt="0"/>
      <dgm:spPr/>
    </dgm:pt>
    <dgm:pt modelId="{C7C85ECE-B20B-40F4-8834-E2465B704ABC}" type="pres">
      <dgm:prSet presAssocID="{037B7E60-D52C-43AD-A5CE-661BB85D4B72}" presName="hierChild5" presStyleCnt="0"/>
      <dgm:spPr/>
    </dgm:pt>
    <dgm:pt modelId="{011C2283-FEC7-4190-82D2-97766A839C24}" type="pres">
      <dgm:prSet presAssocID="{D0E63986-FCB4-4F85-B48E-AD830C61528E}" presName="Name37" presStyleLbl="parChTrans1D3" presStyleIdx="13" presStyleCnt="24"/>
      <dgm:spPr/>
    </dgm:pt>
    <dgm:pt modelId="{6F919F98-9758-4087-9F94-636DA9E0156B}" type="pres">
      <dgm:prSet presAssocID="{7FFECE2C-DF79-438B-9BC9-486E256E2501}" presName="hierRoot2" presStyleCnt="0">
        <dgm:presLayoutVars>
          <dgm:hierBranch val="init"/>
        </dgm:presLayoutVars>
      </dgm:prSet>
      <dgm:spPr/>
    </dgm:pt>
    <dgm:pt modelId="{C00B7315-8193-445A-B5D9-4C70814D4A10}" type="pres">
      <dgm:prSet presAssocID="{7FFECE2C-DF79-438B-9BC9-486E256E2501}" presName="rootComposite" presStyleCnt="0"/>
      <dgm:spPr/>
    </dgm:pt>
    <dgm:pt modelId="{F2CF2383-5AD2-48F1-A3A9-BF363217C5E6}" type="pres">
      <dgm:prSet presAssocID="{7FFECE2C-DF79-438B-9BC9-486E256E2501}" presName="rootText" presStyleLbl="node3" presStyleIdx="13" presStyleCnt="24">
        <dgm:presLayoutVars>
          <dgm:chPref val="3"/>
        </dgm:presLayoutVars>
      </dgm:prSet>
      <dgm:spPr/>
    </dgm:pt>
    <dgm:pt modelId="{DBCE563E-40E5-49F9-AC52-4D5FA7C9FA0D}" type="pres">
      <dgm:prSet presAssocID="{7FFECE2C-DF79-438B-9BC9-486E256E2501}" presName="rootConnector" presStyleLbl="node3" presStyleIdx="13" presStyleCnt="24"/>
      <dgm:spPr/>
    </dgm:pt>
    <dgm:pt modelId="{286797C4-8E2F-40BD-A777-A2697872538C}" type="pres">
      <dgm:prSet presAssocID="{7FFECE2C-DF79-438B-9BC9-486E256E2501}" presName="hierChild4" presStyleCnt="0"/>
      <dgm:spPr/>
    </dgm:pt>
    <dgm:pt modelId="{0591034B-B7C1-4A35-BFC6-67EC2D98277F}" type="pres">
      <dgm:prSet presAssocID="{7FFECE2C-DF79-438B-9BC9-486E256E2501}" presName="hierChild5" presStyleCnt="0"/>
      <dgm:spPr/>
    </dgm:pt>
    <dgm:pt modelId="{F8EBBD5C-83AB-4058-ADC1-B62F94C3171A}" type="pres">
      <dgm:prSet presAssocID="{8E4774B4-1C8F-4962-9896-BE014090345B}" presName="Name37" presStyleLbl="parChTrans1D3" presStyleIdx="14" presStyleCnt="24"/>
      <dgm:spPr/>
    </dgm:pt>
    <dgm:pt modelId="{B735D85E-2A5B-4C5A-B54E-DB8608958BB6}" type="pres">
      <dgm:prSet presAssocID="{EAF637A0-231F-42F5-B850-2F320C9B9FDC}" presName="hierRoot2" presStyleCnt="0">
        <dgm:presLayoutVars>
          <dgm:hierBranch val="init"/>
        </dgm:presLayoutVars>
      </dgm:prSet>
      <dgm:spPr/>
    </dgm:pt>
    <dgm:pt modelId="{C6C3CE0B-7581-49D1-8003-6E914C851213}" type="pres">
      <dgm:prSet presAssocID="{EAF637A0-231F-42F5-B850-2F320C9B9FDC}" presName="rootComposite" presStyleCnt="0"/>
      <dgm:spPr/>
    </dgm:pt>
    <dgm:pt modelId="{D5D47969-7027-4B39-8C00-7116B038F84F}" type="pres">
      <dgm:prSet presAssocID="{EAF637A0-231F-42F5-B850-2F320C9B9FDC}" presName="rootText" presStyleLbl="node3" presStyleIdx="14" presStyleCnt="24">
        <dgm:presLayoutVars>
          <dgm:chPref val="3"/>
        </dgm:presLayoutVars>
      </dgm:prSet>
      <dgm:spPr/>
    </dgm:pt>
    <dgm:pt modelId="{983C9A92-FF99-413F-88C5-F64CE7B6145B}" type="pres">
      <dgm:prSet presAssocID="{EAF637A0-231F-42F5-B850-2F320C9B9FDC}" presName="rootConnector" presStyleLbl="node3" presStyleIdx="14" presStyleCnt="24"/>
      <dgm:spPr/>
    </dgm:pt>
    <dgm:pt modelId="{7024B890-95EF-4F7D-A153-5B804BA528E5}" type="pres">
      <dgm:prSet presAssocID="{EAF637A0-231F-42F5-B850-2F320C9B9FDC}" presName="hierChild4" presStyleCnt="0"/>
      <dgm:spPr/>
    </dgm:pt>
    <dgm:pt modelId="{25949ED0-BCC7-4806-9173-18AF9C4C5A50}" type="pres">
      <dgm:prSet presAssocID="{EAF637A0-231F-42F5-B850-2F320C9B9FDC}" presName="hierChild5" presStyleCnt="0"/>
      <dgm:spPr/>
    </dgm:pt>
    <dgm:pt modelId="{863BEAF3-84C7-4664-9ED8-5CAC672942A4}" type="pres">
      <dgm:prSet presAssocID="{2398CE48-4CED-4ECF-BB46-F765815C10A8}" presName="hierChild5" presStyleCnt="0"/>
      <dgm:spPr/>
    </dgm:pt>
    <dgm:pt modelId="{83EDD2E2-82BD-494D-A2EA-9A9C74C9ED4A}" type="pres">
      <dgm:prSet presAssocID="{623FD183-6FEA-48BD-9336-305BED9ED5CF}" presName="Name37" presStyleLbl="parChTrans1D2" presStyleIdx="3" presStyleCnt="5"/>
      <dgm:spPr/>
    </dgm:pt>
    <dgm:pt modelId="{EA2C9F03-4620-4FC0-AEB3-D71A8C5EC93B}" type="pres">
      <dgm:prSet presAssocID="{028241EA-CF73-4293-91BD-9E21C63094F6}" presName="hierRoot2" presStyleCnt="0">
        <dgm:presLayoutVars>
          <dgm:hierBranch val="init"/>
        </dgm:presLayoutVars>
      </dgm:prSet>
      <dgm:spPr/>
    </dgm:pt>
    <dgm:pt modelId="{15A0620E-F5B8-4B9E-98A0-27561CB75325}" type="pres">
      <dgm:prSet presAssocID="{028241EA-CF73-4293-91BD-9E21C63094F6}" presName="rootComposite" presStyleCnt="0"/>
      <dgm:spPr/>
    </dgm:pt>
    <dgm:pt modelId="{1664A795-3FC2-471E-8BE8-9B89661A96A9}" type="pres">
      <dgm:prSet presAssocID="{028241EA-CF73-4293-91BD-9E21C63094F6}" presName="rootText" presStyleLbl="node2" presStyleIdx="3" presStyleCnt="5">
        <dgm:presLayoutVars>
          <dgm:chPref val="3"/>
        </dgm:presLayoutVars>
      </dgm:prSet>
      <dgm:spPr/>
    </dgm:pt>
    <dgm:pt modelId="{80404E6F-B9AC-460D-A78C-3FA9EEE940DA}" type="pres">
      <dgm:prSet presAssocID="{028241EA-CF73-4293-91BD-9E21C63094F6}" presName="rootConnector" presStyleLbl="node2" presStyleIdx="3" presStyleCnt="5"/>
      <dgm:spPr/>
    </dgm:pt>
    <dgm:pt modelId="{7B38AC04-CDBD-4543-8327-EA446E4890E8}" type="pres">
      <dgm:prSet presAssocID="{028241EA-CF73-4293-91BD-9E21C63094F6}" presName="hierChild4" presStyleCnt="0"/>
      <dgm:spPr/>
    </dgm:pt>
    <dgm:pt modelId="{A47BD683-1AE7-46A7-8E85-4708CC166059}" type="pres">
      <dgm:prSet presAssocID="{6B171FB5-6ACD-4079-ADBA-3F8AEF6EA597}" presName="Name37" presStyleLbl="parChTrans1D3" presStyleIdx="15" presStyleCnt="24"/>
      <dgm:spPr/>
    </dgm:pt>
    <dgm:pt modelId="{2E74DAF9-0578-4A29-A231-EF9910D437AA}" type="pres">
      <dgm:prSet presAssocID="{5A650C55-F50F-4680-AC23-D6BDB6AC7CCA}" presName="hierRoot2" presStyleCnt="0">
        <dgm:presLayoutVars>
          <dgm:hierBranch val="init"/>
        </dgm:presLayoutVars>
      </dgm:prSet>
      <dgm:spPr/>
    </dgm:pt>
    <dgm:pt modelId="{A5997390-FB1C-4BD8-9E6D-CB5A5FC05B26}" type="pres">
      <dgm:prSet presAssocID="{5A650C55-F50F-4680-AC23-D6BDB6AC7CCA}" presName="rootComposite" presStyleCnt="0"/>
      <dgm:spPr/>
    </dgm:pt>
    <dgm:pt modelId="{D7691BF3-993B-4D2D-AF4A-297E2AF3FCF1}" type="pres">
      <dgm:prSet presAssocID="{5A650C55-F50F-4680-AC23-D6BDB6AC7CCA}" presName="rootText" presStyleLbl="node3" presStyleIdx="15" presStyleCnt="24">
        <dgm:presLayoutVars>
          <dgm:chPref val="3"/>
        </dgm:presLayoutVars>
      </dgm:prSet>
      <dgm:spPr/>
    </dgm:pt>
    <dgm:pt modelId="{8DDC8449-24AB-4521-B71C-00CC0B906F37}" type="pres">
      <dgm:prSet presAssocID="{5A650C55-F50F-4680-AC23-D6BDB6AC7CCA}" presName="rootConnector" presStyleLbl="node3" presStyleIdx="15" presStyleCnt="24"/>
      <dgm:spPr/>
    </dgm:pt>
    <dgm:pt modelId="{6C34D784-D5D3-4F09-9BD1-A7689C1FD39A}" type="pres">
      <dgm:prSet presAssocID="{5A650C55-F50F-4680-AC23-D6BDB6AC7CCA}" presName="hierChild4" presStyleCnt="0"/>
      <dgm:spPr/>
    </dgm:pt>
    <dgm:pt modelId="{D24101EB-28FF-4423-8705-4DB89C22E711}" type="pres">
      <dgm:prSet presAssocID="{5A650C55-F50F-4680-AC23-D6BDB6AC7CCA}" presName="hierChild5" presStyleCnt="0"/>
      <dgm:spPr/>
    </dgm:pt>
    <dgm:pt modelId="{F7A8D1CE-E021-4BBC-89CF-D43ACB101446}" type="pres">
      <dgm:prSet presAssocID="{053A421E-7D9F-4694-A8FC-5AB43335A805}" presName="Name37" presStyleLbl="parChTrans1D3" presStyleIdx="16" presStyleCnt="24"/>
      <dgm:spPr/>
    </dgm:pt>
    <dgm:pt modelId="{0962A645-9532-482F-BF58-2F51E1DB7133}" type="pres">
      <dgm:prSet presAssocID="{3D69EB2F-B6FF-49D3-A60B-53AFE5BD8C4B}" presName="hierRoot2" presStyleCnt="0">
        <dgm:presLayoutVars>
          <dgm:hierBranch val="init"/>
        </dgm:presLayoutVars>
      </dgm:prSet>
      <dgm:spPr/>
    </dgm:pt>
    <dgm:pt modelId="{E9F6B069-8046-44A5-B74C-C457C7CB87CE}" type="pres">
      <dgm:prSet presAssocID="{3D69EB2F-B6FF-49D3-A60B-53AFE5BD8C4B}" presName="rootComposite" presStyleCnt="0"/>
      <dgm:spPr/>
    </dgm:pt>
    <dgm:pt modelId="{BFF48CA0-E3E5-495F-AB90-6F4A0C8C57D1}" type="pres">
      <dgm:prSet presAssocID="{3D69EB2F-B6FF-49D3-A60B-53AFE5BD8C4B}" presName="rootText" presStyleLbl="node3" presStyleIdx="16" presStyleCnt="24">
        <dgm:presLayoutVars>
          <dgm:chPref val="3"/>
        </dgm:presLayoutVars>
      </dgm:prSet>
      <dgm:spPr/>
    </dgm:pt>
    <dgm:pt modelId="{02D6AA8F-DE5E-4DDC-AC2B-94525356B8F0}" type="pres">
      <dgm:prSet presAssocID="{3D69EB2F-B6FF-49D3-A60B-53AFE5BD8C4B}" presName="rootConnector" presStyleLbl="node3" presStyleIdx="16" presStyleCnt="24"/>
      <dgm:spPr/>
    </dgm:pt>
    <dgm:pt modelId="{A18E6660-E2A5-4408-B038-1AA11096EC57}" type="pres">
      <dgm:prSet presAssocID="{3D69EB2F-B6FF-49D3-A60B-53AFE5BD8C4B}" presName="hierChild4" presStyleCnt="0"/>
      <dgm:spPr/>
    </dgm:pt>
    <dgm:pt modelId="{54A5ECEF-3138-4365-9218-FDE4D543C4B6}" type="pres">
      <dgm:prSet presAssocID="{3D69EB2F-B6FF-49D3-A60B-53AFE5BD8C4B}" presName="hierChild5" presStyleCnt="0"/>
      <dgm:spPr/>
    </dgm:pt>
    <dgm:pt modelId="{F807CDB5-0811-4EC0-8CA3-729048ECB573}" type="pres">
      <dgm:prSet presAssocID="{EE03687F-36D2-40E5-94BE-DF3EFE3F07A9}" presName="Name37" presStyleLbl="parChTrans1D3" presStyleIdx="17" presStyleCnt="24"/>
      <dgm:spPr/>
    </dgm:pt>
    <dgm:pt modelId="{5F44C509-9FCC-4B35-AD90-ED5C336686A8}" type="pres">
      <dgm:prSet presAssocID="{2083C217-3AAF-40F1-AAE4-8C56BB5EF094}" presName="hierRoot2" presStyleCnt="0">
        <dgm:presLayoutVars>
          <dgm:hierBranch val="init"/>
        </dgm:presLayoutVars>
      </dgm:prSet>
      <dgm:spPr/>
    </dgm:pt>
    <dgm:pt modelId="{DA4541EB-D053-47EC-88E8-393FB9D90750}" type="pres">
      <dgm:prSet presAssocID="{2083C217-3AAF-40F1-AAE4-8C56BB5EF094}" presName="rootComposite" presStyleCnt="0"/>
      <dgm:spPr/>
    </dgm:pt>
    <dgm:pt modelId="{10A6607B-F94B-4230-A257-79CF82D45F65}" type="pres">
      <dgm:prSet presAssocID="{2083C217-3AAF-40F1-AAE4-8C56BB5EF094}" presName="rootText" presStyleLbl="node3" presStyleIdx="17" presStyleCnt="24">
        <dgm:presLayoutVars>
          <dgm:chPref val="3"/>
        </dgm:presLayoutVars>
      </dgm:prSet>
      <dgm:spPr/>
    </dgm:pt>
    <dgm:pt modelId="{BD286104-E738-4677-8430-72AD508EEB7E}" type="pres">
      <dgm:prSet presAssocID="{2083C217-3AAF-40F1-AAE4-8C56BB5EF094}" presName="rootConnector" presStyleLbl="node3" presStyleIdx="17" presStyleCnt="24"/>
      <dgm:spPr/>
    </dgm:pt>
    <dgm:pt modelId="{216C84FB-470C-474F-8DD2-06E12D5199BE}" type="pres">
      <dgm:prSet presAssocID="{2083C217-3AAF-40F1-AAE4-8C56BB5EF094}" presName="hierChild4" presStyleCnt="0"/>
      <dgm:spPr/>
    </dgm:pt>
    <dgm:pt modelId="{9CB7DA1C-E8EE-4F0B-9C9F-AD2D262D8AB8}" type="pres">
      <dgm:prSet presAssocID="{2083C217-3AAF-40F1-AAE4-8C56BB5EF094}" presName="hierChild5" presStyleCnt="0"/>
      <dgm:spPr/>
    </dgm:pt>
    <dgm:pt modelId="{96DD3787-E9E0-42A8-B398-92AA82FE2F9A}" type="pres">
      <dgm:prSet presAssocID="{74B24CBF-0F55-4D67-A145-705219364CA3}" presName="Name37" presStyleLbl="parChTrans1D3" presStyleIdx="18" presStyleCnt="24"/>
      <dgm:spPr/>
    </dgm:pt>
    <dgm:pt modelId="{70E6B37E-CCD8-4B4A-A051-A1E07538C6B3}" type="pres">
      <dgm:prSet presAssocID="{54F0A782-FED2-47AA-824D-A0428D6B6122}" presName="hierRoot2" presStyleCnt="0">
        <dgm:presLayoutVars>
          <dgm:hierBranch val="init"/>
        </dgm:presLayoutVars>
      </dgm:prSet>
      <dgm:spPr/>
    </dgm:pt>
    <dgm:pt modelId="{7C2608D8-E42A-4C76-B780-B3C2CF8821E2}" type="pres">
      <dgm:prSet presAssocID="{54F0A782-FED2-47AA-824D-A0428D6B6122}" presName="rootComposite" presStyleCnt="0"/>
      <dgm:spPr/>
    </dgm:pt>
    <dgm:pt modelId="{3BB6FD98-2E7C-4FCD-85AE-A84BC37A2FEF}" type="pres">
      <dgm:prSet presAssocID="{54F0A782-FED2-47AA-824D-A0428D6B6122}" presName="rootText" presStyleLbl="node3" presStyleIdx="18" presStyleCnt="24">
        <dgm:presLayoutVars>
          <dgm:chPref val="3"/>
        </dgm:presLayoutVars>
      </dgm:prSet>
      <dgm:spPr/>
    </dgm:pt>
    <dgm:pt modelId="{793E32E2-A627-4E0F-8BC9-73578F0934A1}" type="pres">
      <dgm:prSet presAssocID="{54F0A782-FED2-47AA-824D-A0428D6B6122}" presName="rootConnector" presStyleLbl="node3" presStyleIdx="18" presStyleCnt="24"/>
      <dgm:spPr/>
    </dgm:pt>
    <dgm:pt modelId="{37413E85-2D88-4ED8-9BF3-C1B6031D5903}" type="pres">
      <dgm:prSet presAssocID="{54F0A782-FED2-47AA-824D-A0428D6B6122}" presName="hierChild4" presStyleCnt="0"/>
      <dgm:spPr/>
    </dgm:pt>
    <dgm:pt modelId="{721A9988-18A3-4F32-AEDF-3E3AC2F1138A}" type="pres">
      <dgm:prSet presAssocID="{54F0A782-FED2-47AA-824D-A0428D6B6122}" presName="hierChild5" presStyleCnt="0"/>
      <dgm:spPr/>
    </dgm:pt>
    <dgm:pt modelId="{E2BDFA03-FAFA-4827-86CC-707947E7E6E8}" type="pres">
      <dgm:prSet presAssocID="{96D3D513-48E9-42FE-9EB1-5B31D6DB1FA8}" presName="Name37" presStyleLbl="parChTrans1D3" presStyleIdx="19" presStyleCnt="24"/>
      <dgm:spPr/>
    </dgm:pt>
    <dgm:pt modelId="{4A8788E2-CD6B-488B-80BA-5FFB011FC381}" type="pres">
      <dgm:prSet presAssocID="{10283253-FF40-4D69-A727-EA1335E26983}" presName="hierRoot2" presStyleCnt="0">
        <dgm:presLayoutVars>
          <dgm:hierBranch val="init"/>
        </dgm:presLayoutVars>
      </dgm:prSet>
      <dgm:spPr/>
    </dgm:pt>
    <dgm:pt modelId="{8027E319-7C97-4C7D-B9AD-76BC18CC9BF1}" type="pres">
      <dgm:prSet presAssocID="{10283253-FF40-4D69-A727-EA1335E26983}" presName="rootComposite" presStyleCnt="0"/>
      <dgm:spPr/>
    </dgm:pt>
    <dgm:pt modelId="{7370C2B1-2B43-4820-B7DC-717DB72086BA}" type="pres">
      <dgm:prSet presAssocID="{10283253-FF40-4D69-A727-EA1335E26983}" presName="rootText" presStyleLbl="node3" presStyleIdx="19" presStyleCnt="24">
        <dgm:presLayoutVars>
          <dgm:chPref val="3"/>
        </dgm:presLayoutVars>
      </dgm:prSet>
      <dgm:spPr/>
    </dgm:pt>
    <dgm:pt modelId="{F8F5F708-9815-4E83-B4AD-2C33C8C767E0}" type="pres">
      <dgm:prSet presAssocID="{10283253-FF40-4D69-A727-EA1335E26983}" presName="rootConnector" presStyleLbl="node3" presStyleIdx="19" presStyleCnt="24"/>
      <dgm:spPr/>
    </dgm:pt>
    <dgm:pt modelId="{E14602A0-933E-4026-9365-D32D089A2B45}" type="pres">
      <dgm:prSet presAssocID="{10283253-FF40-4D69-A727-EA1335E26983}" presName="hierChild4" presStyleCnt="0"/>
      <dgm:spPr/>
    </dgm:pt>
    <dgm:pt modelId="{836021A3-3805-4E1B-BEE0-21CD986B83FF}" type="pres">
      <dgm:prSet presAssocID="{10283253-FF40-4D69-A727-EA1335E26983}" presName="hierChild5" presStyleCnt="0"/>
      <dgm:spPr/>
    </dgm:pt>
    <dgm:pt modelId="{B4357272-51E8-4C3B-8122-40F8C484D10B}" type="pres">
      <dgm:prSet presAssocID="{028241EA-CF73-4293-91BD-9E21C63094F6}" presName="hierChild5" presStyleCnt="0"/>
      <dgm:spPr/>
    </dgm:pt>
    <dgm:pt modelId="{37D1C5E7-BAC5-46E0-B044-277C9C6C4E5D}" type="pres">
      <dgm:prSet presAssocID="{C4D09EFE-C0E1-4D60-AA70-5141A8F02741}" presName="Name37" presStyleLbl="parChTrans1D2" presStyleIdx="4" presStyleCnt="5"/>
      <dgm:spPr/>
    </dgm:pt>
    <dgm:pt modelId="{675A7049-EC59-4996-8AFD-AB2F40942AE0}" type="pres">
      <dgm:prSet presAssocID="{6C76C39E-80C1-4831-A097-92269ADDB654}" presName="hierRoot2" presStyleCnt="0">
        <dgm:presLayoutVars>
          <dgm:hierBranch val="init"/>
        </dgm:presLayoutVars>
      </dgm:prSet>
      <dgm:spPr/>
    </dgm:pt>
    <dgm:pt modelId="{29AC72BB-45C3-4EB2-AC3B-BE679D45BB83}" type="pres">
      <dgm:prSet presAssocID="{6C76C39E-80C1-4831-A097-92269ADDB654}" presName="rootComposite" presStyleCnt="0"/>
      <dgm:spPr/>
    </dgm:pt>
    <dgm:pt modelId="{6BED807C-C766-499D-9CDA-CFC56106989C}" type="pres">
      <dgm:prSet presAssocID="{6C76C39E-80C1-4831-A097-92269ADDB654}" presName="rootText" presStyleLbl="node2" presStyleIdx="4" presStyleCnt="5">
        <dgm:presLayoutVars>
          <dgm:chPref val="3"/>
        </dgm:presLayoutVars>
      </dgm:prSet>
      <dgm:spPr/>
    </dgm:pt>
    <dgm:pt modelId="{7EF333BE-820F-4CC3-B309-A8FAF9DE6EB7}" type="pres">
      <dgm:prSet presAssocID="{6C76C39E-80C1-4831-A097-92269ADDB654}" presName="rootConnector" presStyleLbl="node2" presStyleIdx="4" presStyleCnt="5"/>
      <dgm:spPr/>
    </dgm:pt>
    <dgm:pt modelId="{7290248C-C926-442F-A9C7-3E6C390B1124}" type="pres">
      <dgm:prSet presAssocID="{6C76C39E-80C1-4831-A097-92269ADDB654}" presName="hierChild4" presStyleCnt="0"/>
      <dgm:spPr/>
    </dgm:pt>
    <dgm:pt modelId="{877C2C78-F7E1-4D2B-B296-2F7ED50A903B}" type="pres">
      <dgm:prSet presAssocID="{A335B8F6-D8C6-49E7-8932-7C5F095189DE}" presName="Name37" presStyleLbl="parChTrans1D3" presStyleIdx="20" presStyleCnt="24"/>
      <dgm:spPr/>
    </dgm:pt>
    <dgm:pt modelId="{84FEC007-F29A-45F1-9587-7919E0D11BCF}" type="pres">
      <dgm:prSet presAssocID="{669D4E87-59D0-49C2-AB89-815C8D2BF758}" presName="hierRoot2" presStyleCnt="0">
        <dgm:presLayoutVars>
          <dgm:hierBranch val="init"/>
        </dgm:presLayoutVars>
      </dgm:prSet>
      <dgm:spPr/>
    </dgm:pt>
    <dgm:pt modelId="{1997B562-DDDF-40B9-8E99-2002D8E3258A}" type="pres">
      <dgm:prSet presAssocID="{669D4E87-59D0-49C2-AB89-815C8D2BF758}" presName="rootComposite" presStyleCnt="0"/>
      <dgm:spPr/>
    </dgm:pt>
    <dgm:pt modelId="{B2C5CBE4-051A-47A8-A169-4703DFAE9769}" type="pres">
      <dgm:prSet presAssocID="{669D4E87-59D0-49C2-AB89-815C8D2BF758}" presName="rootText" presStyleLbl="node3" presStyleIdx="20" presStyleCnt="24">
        <dgm:presLayoutVars>
          <dgm:chPref val="3"/>
        </dgm:presLayoutVars>
      </dgm:prSet>
      <dgm:spPr/>
    </dgm:pt>
    <dgm:pt modelId="{A114384F-13B2-4042-80D1-1F4998A0CF3D}" type="pres">
      <dgm:prSet presAssocID="{669D4E87-59D0-49C2-AB89-815C8D2BF758}" presName="rootConnector" presStyleLbl="node3" presStyleIdx="20" presStyleCnt="24"/>
      <dgm:spPr/>
    </dgm:pt>
    <dgm:pt modelId="{82158E88-83E4-44CA-8188-9C46DBF114B6}" type="pres">
      <dgm:prSet presAssocID="{669D4E87-59D0-49C2-AB89-815C8D2BF758}" presName="hierChild4" presStyleCnt="0"/>
      <dgm:spPr/>
    </dgm:pt>
    <dgm:pt modelId="{ECCE80E1-AB70-40EC-9CFB-1D050C6901DE}" type="pres">
      <dgm:prSet presAssocID="{669D4E87-59D0-49C2-AB89-815C8D2BF758}" presName="hierChild5" presStyleCnt="0"/>
      <dgm:spPr/>
    </dgm:pt>
    <dgm:pt modelId="{BFC7BF8E-EBB0-4489-82F0-E02C8FC88522}" type="pres">
      <dgm:prSet presAssocID="{A1F52B82-8905-4999-82F0-4CDC60D3F5B9}" presName="Name37" presStyleLbl="parChTrans1D3" presStyleIdx="21" presStyleCnt="24"/>
      <dgm:spPr/>
    </dgm:pt>
    <dgm:pt modelId="{084FCC87-6E15-47D4-8871-A763306416E5}" type="pres">
      <dgm:prSet presAssocID="{0DE58508-65DF-4A5E-8FC5-D9C6611313D6}" presName="hierRoot2" presStyleCnt="0">
        <dgm:presLayoutVars>
          <dgm:hierBranch val="init"/>
        </dgm:presLayoutVars>
      </dgm:prSet>
      <dgm:spPr/>
    </dgm:pt>
    <dgm:pt modelId="{101A2682-B9EB-4A35-9C69-CDF6CE3E4A9D}" type="pres">
      <dgm:prSet presAssocID="{0DE58508-65DF-4A5E-8FC5-D9C6611313D6}" presName="rootComposite" presStyleCnt="0"/>
      <dgm:spPr/>
    </dgm:pt>
    <dgm:pt modelId="{98105E50-9592-4A9C-B7F1-C96E92E0690F}" type="pres">
      <dgm:prSet presAssocID="{0DE58508-65DF-4A5E-8FC5-D9C6611313D6}" presName="rootText" presStyleLbl="node3" presStyleIdx="21" presStyleCnt="24">
        <dgm:presLayoutVars>
          <dgm:chPref val="3"/>
        </dgm:presLayoutVars>
      </dgm:prSet>
      <dgm:spPr/>
    </dgm:pt>
    <dgm:pt modelId="{30F5B896-CC6C-49EF-8D13-BEAF14DB49A9}" type="pres">
      <dgm:prSet presAssocID="{0DE58508-65DF-4A5E-8FC5-D9C6611313D6}" presName="rootConnector" presStyleLbl="node3" presStyleIdx="21" presStyleCnt="24"/>
      <dgm:spPr/>
    </dgm:pt>
    <dgm:pt modelId="{8B299B8F-D6C5-4522-A67C-575E65EC286F}" type="pres">
      <dgm:prSet presAssocID="{0DE58508-65DF-4A5E-8FC5-D9C6611313D6}" presName="hierChild4" presStyleCnt="0"/>
      <dgm:spPr/>
    </dgm:pt>
    <dgm:pt modelId="{152B11FD-FC1C-4782-BEA7-2D395E7811E8}" type="pres">
      <dgm:prSet presAssocID="{0DE58508-65DF-4A5E-8FC5-D9C6611313D6}" presName="hierChild5" presStyleCnt="0"/>
      <dgm:spPr/>
    </dgm:pt>
    <dgm:pt modelId="{8140CD73-15EF-442E-BD6D-EBB988CFAA4A}" type="pres">
      <dgm:prSet presAssocID="{C327EF7A-341A-48C5-9FF5-42B86F159507}" presName="Name37" presStyleLbl="parChTrans1D3" presStyleIdx="22" presStyleCnt="24"/>
      <dgm:spPr/>
    </dgm:pt>
    <dgm:pt modelId="{8829FD25-97EC-4547-9B40-9316B75CC78C}" type="pres">
      <dgm:prSet presAssocID="{7DF2AD41-4C86-4864-BE69-07785E74F83C}" presName="hierRoot2" presStyleCnt="0">
        <dgm:presLayoutVars>
          <dgm:hierBranch val="init"/>
        </dgm:presLayoutVars>
      </dgm:prSet>
      <dgm:spPr/>
    </dgm:pt>
    <dgm:pt modelId="{4A13BF0E-332D-4866-B26D-CA763528A2D5}" type="pres">
      <dgm:prSet presAssocID="{7DF2AD41-4C86-4864-BE69-07785E74F83C}" presName="rootComposite" presStyleCnt="0"/>
      <dgm:spPr/>
    </dgm:pt>
    <dgm:pt modelId="{4883C75B-3E78-4719-B53C-06F4FE60DB6A}" type="pres">
      <dgm:prSet presAssocID="{7DF2AD41-4C86-4864-BE69-07785E74F83C}" presName="rootText" presStyleLbl="node3" presStyleIdx="22" presStyleCnt="24">
        <dgm:presLayoutVars>
          <dgm:chPref val="3"/>
        </dgm:presLayoutVars>
      </dgm:prSet>
      <dgm:spPr/>
    </dgm:pt>
    <dgm:pt modelId="{892100E5-E16B-47FB-B993-C41E4F706219}" type="pres">
      <dgm:prSet presAssocID="{7DF2AD41-4C86-4864-BE69-07785E74F83C}" presName="rootConnector" presStyleLbl="node3" presStyleIdx="22" presStyleCnt="24"/>
      <dgm:spPr/>
    </dgm:pt>
    <dgm:pt modelId="{1C5C3961-7056-4827-AA5B-10A0915AB4B2}" type="pres">
      <dgm:prSet presAssocID="{7DF2AD41-4C86-4864-BE69-07785E74F83C}" presName="hierChild4" presStyleCnt="0"/>
      <dgm:spPr/>
    </dgm:pt>
    <dgm:pt modelId="{E2101ABA-A661-4956-BE6A-BF35E40229D8}" type="pres">
      <dgm:prSet presAssocID="{7DF2AD41-4C86-4864-BE69-07785E74F83C}" presName="hierChild5" presStyleCnt="0"/>
      <dgm:spPr/>
    </dgm:pt>
    <dgm:pt modelId="{0A0828F2-72BA-4262-970B-6939715AC4A5}" type="pres">
      <dgm:prSet presAssocID="{E70C3A64-09D6-40DB-B795-A4931CA1C368}" presName="Name37" presStyleLbl="parChTrans1D3" presStyleIdx="23" presStyleCnt="24"/>
      <dgm:spPr/>
    </dgm:pt>
    <dgm:pt modelId="{5917D97E-0CA5-4651-8D60-22C77E9954D6}" type="pres">
      <dgm:prSet presAssocID="{C11FC64F-7B2D-4CB2-B8A8-8E1DCCDB91BA}" presName="hierRoot2" presStyleCnt="0">
        <dgm:presLayoutVars>
          <dgm:hierBranch val="init"/>
        </dgm:presLayoutVars>
      </dgm:prSet>
      <dgm:spPr/>
    </dgm:pt>
    <dgm:pt modelId="{E6D9F0D3-2D1D-4127-A550-820092E51675}" type="pres">
      <dgm:prSet presAssocID="{C11FC64F-7B2D-4CB2-B8A8-8E1DCCDB91BA}" presName="rootComposite" presStyleCnt="0"/>
      <dgm:spPr/>
    </dgm:pt>
    <dgm:pt modelId="{E6090CD4-FDC4-448B-9402-E373215E3116}" type="pres">
      <dgm:prSet presAssocID="{C11FC64F-7B2D-4CB2-B8A8-8E1DCCDB91BA}" presName="rootText" presStyleLbl="node3" presStyleIdx="23" presStyleCnt="24">
        <dgm:presLayoutVars>
          <dgm:chPref val="3"/>
        </dgm:presLayoutVars>
      </dgm:prSet>
      <dgm:spPr/>
    </dgm:pt>
    <dgm:pt modelId="{0B120C3C-AD32-46EE-A341-A92D15D91C36}" type="pres">
      <dgm:prSet presAssocID="{C11FC64F-7B2D-4CB2-B8A8-8E1DCCDB91BA}" presName="rootConnector" presStyleLbl="node3" presStyleIdx="23" presStyleCnt="24"/>
      <dgm:spPr/>
    </dgm:pt>
    <dgm:pt modelId="{16C41AE1-5F31-452C-BF7E-30E5C3059433}" type="pres">
      <dgm:prSet presAssocID="{C11FC64F-7B2D-4CB2-B8A8-8E1DCCDB91BA}" presName="hierChild4" presStyleCnt="0"/>
      <dgm:spPr/>
    </dgm:pt>
    <dgm:pt modelId="{6FDB0082-2ADD-40E7-B9F9-E8D8FB90A187}" type="pres">
      <dgm:prSet presAssocID="{C11FC64F-7B2D-4CB2-B8A8-8E1DCCDB91BA}" presName="hierChild5" presStyleCnt="0"/>
      <dgm:spPr/>
    </dgm:pt>
    <dgm:pt modelId="{B54BE962-42DC-4848-9E99-F4C5F129BAF2}" type="pres">
      <dgm:prSet presAssocID="{6C76C39E-80C1-4831-A097-92269ADDB654}" presName="hierChild5" presStyleCnt="0"/>
      <dgm:spPr/>
    </dgm:pt>
    <dgm:pt modelId="{D5A849F3-6609-4461-A93B-755C1F19D2A0}" type="pres">
      <dgm:prSet presAssocID="{AC253DEB-E1B3-4719-AFD0-1FF9732F3D17}" presName="hierChild3" presStyleCnt="0"/>
      <dgm:spPr/>
    </dgm:pt>
  </dgm:ptLst>
  <dgm:cxnLst>
    <dgm:cxn modelId="{36859301-014D-482E-A55D-F25ADF748451}" srcId="{028241EA-CF73-4293-91BD-9E21C63094F6}" destId="{2083C217-3AAF-40F1-AAE4-8C56BB5EF094}" srcOrd="2" destOrd="0" parTransId="{EE03687F-36D2-40E5-94BE-DF3EFE3F07A9}" sibTransId="{B36ABE73-39BA-4D7F-9E15-CBC39EFA57BD}"/>
    <dgm:cxn modelId="{E28C2C02-5DD4-4BC4-A53A-869D697A277D}" srcId="{2C951917-3541-4667-BD85-43F014D3A865}" destId="{BB785891-3AA8-4B0C-A911-BABDA96BD435}" srcOrd="2" destOrd="0" parTransId="{438BE984-B4E2-4B12-A7A2-DFE07F116860}" sibTransId="{29AC9A84-FB7E-4E2D-AA70-74015C014BF4}"/>
    <dgm:cxn modelId="{45CF5702-88E4-486F-9ECA-7FE93A650604}" srcId="{AC253DEB-E1B3-4719-AFD0-1FF9732F3D17}" destId="{2398CE48-4CED-4ECF-BB46-F765815C10A8}" srcOrd="2" destOrd="0" parTransId="{5DD29194-385B-4473-BD5E-13E5AC259A57}" sibTransId="{1C162EFF-B424-4D4E-B13D-6768A21BCCFA}"/>
    <dgm:cxn modelId="{D3FF8503-6894-406A-90B8-4F6B574C527A}" type="presOf" srcId="{2045E486-E371-4189-BB8C-549C8F866FE3}" destId="{CC0B30B0-07C7-44FB-AADE-F461CE45AA23}" srcOrd="0" destOrd="0" presId="urn:microsoft.com/office/officeart/2005/8/layout/orgChart1"/>
    <dgm:cxn modelId="{98C69605-F36C-49DC-AF35-0BA28D0D2EBF}" srcId="{AC253DEB-E1B3-4719-AFD0-1FF9732F3D17}" destId="{BA8C5C0B-931F-404A-BEFD-D3D83941D9ED}" srcOrd="0" destOrd="0" parTransId="{9BFEA506-392C-4996-AC76-2955379B1E44}" sibTransId="{1CB1949E-D8F7-4F8A-9585-266179469846}"/>
    <dgm:cxn modelId="{0276FA05-5576-4140-AD2C-DD8214C5CA59}" type="presOf" srcId="{C327EF7A-341A-48C5-9FF5-42B86F159507}" destId="{8140CD73-15EF-442E-BD6D-EBB988CFAA4A}" srcOrd="0" destOrd="0" presId="urn:microsoft.com/office/officeart/2005/8/layout/orgChart1"/>
    <dgm:cxn modelId="{F3103607-2826-465D-85D1-201E2DA496F4}" srcId="{AC253DEB-E1B3-4719-AFD0-1FF9732F3D17}" destId="{6C76C39E-80C1-4831-A097-92269ADDB654}" srcOrd="4" destOrd="0" parTransId="{C4D09EFE-C0E1-4D60-AA70-5141A8F02741}" sibTransId="{A853D653-D84C-403B-BF55-77C968A23E01}"/>
    <dgm:cxn modelId="{22378F08-C3B7-4D27-8C44-0ED0E51D659F}" type="presOf" srcId="{2C951917-3541-4667-BD85-43F014D3A865}" destId="{48A9F16B-9B8D-4DC7-ADBF-D49F90115A1F}" srcOrd="0" destOrd="0" presId="urn:microsoft.com/office/officeart/2005/8/layout/orgChart1"/>
    <dgm:cxn modelId="{F972120A-3AF4-4B02-947F-07E53B30103A}" type="presOf" srcId="{623FD183-6FEA-48BD-9336-305BED9ED5CF}" destId="{83EDD2E2-82BD-494D-A2EA-9A9C74C9ED4A}" srcOrd="0" destOrd="0" presId="urn:microsoft.com/office/officeart/2005/8/layout/orgChart1"/>
    <dgm:cxn modelId="{6849C10A-A9FB-4E59-866F-22DB4C1027AB}" type="presOf" srcId="{819A9FC4-F121-4BEF-A45A-8668BD5545AE}" destId="{C53FED9F-A8D0-4D7C-86E6-A63E35AA9664}" srcOrd="0" destOrd="0" presId="urn:microsoft.com/office/officeart/2005/8/layout/orgChart1"/>
    <dgm:cxn modelId="{368EDD0D-FF13-4735-AC27-9DEB697A8012}" srcId="{6C76C39E-80C1-4831-A097-92269ADDB654}" destId="{669D4E87-59D0-49C2-AB89-815C8D2BF758}" srcOrd="0" destOrd="0" parTransId="{A335B8F6-D8C6-49E7-8932-7C5F095189DE}" sibTransId="{ECAE449C-7944-4FC4-8C10-9F7B2CF8FC81}"/>
    <dgm:cxn modelId="{A8AC320E-5F89-4AF3-A951-C7FCB499C90B}" type="presOf" srcId="{BA8C5C0B-931F-404A-BEFD-D3D83941D9ED}" destId="{700E053D-9175-4264-B028-390038F7D95F}" srcOrd="0" destOrd="0" presId="urn:microsoft.com/office/officeart/2005/8/layout/orgChart1"/>
    <dgm:cxn modelId="{68F14613-24E6-4626-B3CF-07EF93CE3E46}" type="presOf" srcId="{037B7E60-D52C-43AD-A5CE-661BB85D4B72}" destId="{699E1567-F4A5-4E58-9350-5C0618851195}" srcOrd="0" destOrd="0" presId="urn:microsoft.com/office/officeart/2005/8/layout/orgChart1"/>
    <dgm:cxn modelId="{DA728613-21EA-47E8-AF38-8B43A8869F18}" srcId="{2C951917-3541-4667-BD85-43F014D3A865}" destId="{9BA475E1-0E71-4704-BD02-EA1F2ADF3D4C}" srcOrd="3" destOrd="0" parTransId="{37F88CA4-64F4-4C56-B733-38D1D50E3CBB}" sibTransId="{B51882B7-6EC6-4E66-9F34-D5267429D417}"/>
    <dgm:cxn modelId="{46EFA913-3FFE-49DD-8122-EA1042044A1C}" type="presOf" srcId="{B463EEC6-B2E1-44AC-BB9E-90F3A1389049}" destId="{66243CA0-C627-4E04-92D6-E8AE5DB08F0E}" srcOrd="0" destOrd="0" presId="urn:microsoft.com/office/officeart/2005/8/layout/orgChart1"/>
    <dgm:cxn modelId="{BB046215-9130-4FD5-82D9-9CDA32D0EA72}" srcId="{2398CE48-4CED-4ECF-BB46-F765815C10A8}" destId="{44057EC9-97F2-4F11-B08C-BD07F6248278}" srcOrd="1" destOrd="0" parTransId="{214F9291-7B7B-40D0-A2F4-A9351CCA0702}" sibTransId="{89EC1A93-0181-426B-85A4-DFD12615120E}"/>
    <dgm:cxn modelId="{0083E216-DEFB-4473-8871-2DB8D433CF05}" type="presOf" srcId="{2C951917-3541-4667-BD85-43F014D3A865}" destId="{CECFAC1A-7326-48D4-910D-DEB4AC3E0AA1}" srcOrd="1" destOrd="0" presId="urn:microsoft.com/office/officeart/2005/8/layout/orgChart1"/>
    <dgm:cxn modelId="{3D6F651A-098B-4C96-BA25-22CC9353C3BC}" type="presOf" srcId="{54F0A782-FED2-47AA-824D-A0428D6B6122}" destId="{793E32E2-A627-4E0F-8BC9-73578F0934A1}" srcOrd="1" destOrd="0" presId="urn:microsoft.com/office/officeart/2005/8/layout/orgChart1"/>
    <dgm:cxn modelId="{AFC8FF1A-5E43-40CF-BF12-BE7741A8EB6F}" type="presOf" srcId="{7FFECE2C-DF79-438B-9BC9-486E256E2501}" destId="{DBCE563E-40E5-49F9-AC52-4D5FA7C9FA0D}" srcOrd="1" destOrd="0" presId="urn:microsoft.com/office/officeart/2005/8/layout/orgChart1"/>
    <dgm:cxn modelId="{EB79FF1E-4D50-4799-98ED-C8922C70F7AB}" type="presOf" srcId="{3D69EB2F-B6FF-49D3-A60B-53AFE5BD8C4B}" destId="{BFF48CA0-E3E5-495F-AB90-6F4A0C8C57D1}" srcOrd="0" destOrd="0" presId="urn:microsoft.com/office/officeart/2005/8/layout/orgChart1"/>
    <dgm:cxn modelId="{AC7F261F-4B40-4F85-AFD1-2C8EA153DF67}" type="presOf" srcId="{D0E63986-FCB4-4F85-B48E-AD830C61528E}" destId="{011C2283-FEC7-4190-82D2-97766A839C24}" srcOrd="0" destOrd="0" presId="urn:microsoft.com/office/officeart/2005/8/layout/orgChart1"/>
    <dgm:cxn modelId="{EAB2CE1F-EE96-4571-B657-61DE0FD22C68}" srcId="{6C76C39E-80C1-4831-A097-92269ADDB654}" destId="{0DE58508-65DF-4A5E-8FC5-D9C6611313D6}" srcOrd="1" destOrd="0" parTransId="{A1F52B82-8905-4999-82F0-4CDC60D3F5B9}" sibTransId="{EDA0085B-9240-46FA-88A2-2D2A2B001B36}"/>
    <dgm:cxn modelId="{50930C23-554E-4BA1-A243-4CB7EC4B7080}" type="presOf" srcId="{669D4E87-59D0-49C2-AB89-815C8D2BF758}" destId="{B2C5CBE4-051A-47A8-A169-4703DFAE9769}" srcOrd="0" destOrd="0" presId="urn:microsoft.com/office/officeart/2005/8/layout/orgChart1"/>
    <dgm:cxn modelId="{D83A1025-D392-42E2-86C4-DC4ABBF0C7A7}" type="presOf" srcId="{AC253DEB-E1B3-4719-AFD0-1FF9732F3D17}" destId="{93D37F41-713B-4285-9969-7B4ACFA9AAD7}" srcOrd="1" destOrd="0" presId="urn:microsoft.com/office/officeart/2005/8/layout/orgChart1"/>
    <dgm:cxn modelId="{82B9FE2E-8673-4482-A838-942FB8189D5C}" type="presOf" srcId="{74B24CBF-0F55-4D67-A145-705219364CA3}" destId="{96DD3787-E9E0-42A8-B398-92AA82FE2F9A}" srcOrd="0" destOrd="0" presId="urn:microsoft.com/office/officeart/2005/8/layout/orgChart1"/>
    <dgm:cxn modelId="{868E7932-07EB-4CFA-BF58-CCD7953ABFB6}" type="presOf" srcId="{5A650C55-F50F-4680-AC23-D6BDB6AC7CCA}" destId="{8DDC8449-24AB-4521-B71C-00CC0B906F37}" srcOrd="1" destOrd="0" presId="urn:microsoft.com/office/officeart/2005/8/layout/orgChart1"/>
    <dgm:cxn modelId="{447C5D33-1DB2-4C9A-8980-0B2DD569FE08}" type="presOf" srcId="{EAF637A0-231F-42F5-B850-2F320C9B9FDC}" destId="{D5D47969-7027-4B39-8C00-7116B038F84F}" srcOrd="0" destOrd="0" presId="urn:microsoft.com/office/officeart/2005/8/layout/orgChart1"/>
    <dgm:cxn modelId="{F60C0536-40CB-4F87-A25F-E750FAF7F3CB}" type="presOf" srcId="{0DE58508-65DF-4A5E-8FC5-D9C6611313D6}" destId="{98105E50-9592-4A9C-B7F1-C96E92E0690F}" srcOrd="0" destOrd="0" presId="urn:microsoft.com/office/officeart/2005/8/layout/orgChart1"/>
    <dgm:cxn modelId="{E6543B3D-68AC-4D05-A080-CF04ABBBA39B}" type="presOf" srcId="{669D4E87-59D0-49C2-AB89-815C8D2BF758}" destId="{A114384F-13B2-4042-80D1-1F4998A0CF3D}" srcOrd="1" destOrd="0" presId="urn:microsoft.com/office/officeart/2005/8/layout/orgChart1"/>
    <dgm:cxn modelId="{EC84BD3D-5B4C-48F7-9973-3C0F65E9C01C}" type="presOf" srcId="{620A9216-819E-4970-A750-FE3E9B498ED8}" destId="{7B92264E-A526-4DD1-AAF3-19E4AC12502F}" srcOrd="0" destOrd="0" presId="urn:microsoft.com/office/officeart/2005/8/layout/orgChart1"/>
    <dgm:cxn modelId="{8238ED3D-79CA-46B6-BE04-AD803F310FFF}" type="presOf" srcId="{5DD29194-385B-4473-BD5E-13E5AC259A57}" destId="{EA5852CD-9776-4D06-B64C-FA0BCA759972}" srcOrd="0" destOrd="0" presId="urn:microsoft.com/office/officeart/2005/8/layout/orgChart1"/>
    <dgm:cxn modelId="{505FF63D-3B5E-4FE0-A31B-A00EC8DE4937}" type="presOf" srcId="{053A421E-7D9F-4694-A8FC-5AB43335A805}" destId="{F7A8D1CE-E021-4BBC-89CF-D43ACB101446}" srcOrd="0" destOrd="0" presId="urn:microsoft.com/office/officeart/2005/8/layout/orgChart1"/>
    <dgm:cxn modelId="{46DE6F3F-1E8D-418F-B399-DC3D6320CA36}" srcId="{BA8C5C0B-931F-404A-BEFD-D3D83941D9ED}" destId="{60633581-E28C-4C95-AA4B-560B139CED44}" srcOrd="0" destOrd="0" parTransId="{657D4E02-C6E8-459E-BBD8-7910D8E0EB89}" sibTransId="{CAABFA67-F22B-42B4-9D3A-CBAC0B6EA38E}"/>
    <dgm:cxn modelId="{C85B783F-CCC1-41B5-B94D-81B7518C6FF1}" type="presOf" srcId="{10283253-FF40-4D69-A727-EA1335E26983}" destId="{7370C2B1-2B43-4820-B7DC-717DB72086BA}" srcOrd="0" destOrd="0" presId="urn:microsoft.com/office/officeart/2005/8/layout/orgChart1"/>
    <dgm:cxn modelId="{9F6C9440-DFD6-417B-8F45-8B5B715DD2CC}" srcId="{2398CE48-4CED-4ECF-BB46-F765815C10A8}" destId="{EAF637A0-231F-42F5-B850-2F320C9B9FDC}" srcOrd="4" destOrd="0" parTransId="{8E4774B4-1C8F-4962-9896-BE014090345B}" sibTransId="{DB736D13-788C-459D-B686-1A77E106B7EE}"/>
    <dgm:cxn modelId="{6C996B5B-F59E-4213-BA28-1DE0025C6F19}" type="presOf" srcId="{AC253DEB-E1B3-4719-AFD0-1FF9732F3D17}" destId="{F8A16120-3FDA-4889-A29A-6BF21EBD6CBB}" srcOrd="0" destOrd="0" presId="urn:microsoft.com/office/officeart/2005/8/layout/orgChart1"/>
    <dgm:cxn modelId="{2EC5705D-EF27-46EF-A4B7-D825FE88CDD4}" type="presOf" srcId="{83769B56-72A6-4F2F-99F9-4FDAAF39C0E6}" destId="{D8DDCBA0-C910-4D17-8FB5-B43FD48A419F}" srcOrd="1" destOrd="0" presId="urn:microsoft.com/office/officeart/2005/8/layout/orgChart1"/>
    <dgm:cxn modelId="{C74B3261-6CCD-4C67-9E1F-855E47B4B75B}" type="presOf" srcId="{9BA475E1-0E71-4704-BD02-EA1F2ADF3D4C}" destId="{E63F0F71-AD19-4374-B898-59D3802F73C8}" srcOrd="1" destOrd="0" presId="urn:microsoft.com/office/officeart/2005/8/layout/orgChart1"/>
    <dgm:cxn modelId="{6E95BB61-CB59-49C4-85C2-FC037ECE2B3D}" srcId="{028241EA-CF73-4293-91BD-9E21C63094F6}" destId="{54F0A782-FED2-47AA-824D-A0428D6B6122}" srcOrd="3" destOrd="0" parTransId="{74B24CBF-0F55-4D67-A145-705219364CA3}" sibTransId="{E57CDF6B-0DB2-494A-B4AD-5A0C3BD33C2E}"/>
    <dgm:cxn modelId="{0BE0AF42-16BE-429C-8A8C-B7FE00F137C0}" srcId="{BA8C5C0B-931F-404A-BEFD-D3D83941D9ED}" destId="{B6C1F09E-3EBB-4FC0-9130-C7D6AA63C283}" srcOrd="2" destOrd="0" parTransId="{B463EEC6-B2E1-44AC-BB9E-90F3A1389049}" sibTransId="{DAFC0447-AF53-46DC-ABCE-052E14CDD382}"/>
    <dgm:cxn modelId="{4204F662-961D-4634-A1C9-67873C8F5D78}" srcId="{2C951917-3541-4667-BD85-43F014D3A865}" destId="{83769B56-72A6-4F2F-99F9-4FDAAF39C0E6}" srcOrd="4" destOrd="0" parTransId="{819A9FC4-F121-4BEF-A45A-8668BD5545AE}" sibTransId="{5E9373FD-6F00-44FE-A654-9CC4C4A0BB9F}"/>
    <dgm:cxn modelId="{0982E665-FB82-4FCE-902F-2E0252F428AC}" srcId="{2398CE48-4CED-4ECF-BB46-F765815C10A8}" destId="{ECD8B9E8-183E-447F-8F3A-D000003DA657}" srcOrd="0" destOrd="0" parTransId="{5170BFBD-9C3A-4B1F-82E2-402D3A28215E}" sibTransId="{79BEE5AA-8FDA-4417-9E1B-DD40AA261742}"/>
    <dgm:cxn modelId="{EFDF6F49-DD91-49AE-A417-D18A44868449}" srcId="{2C951917-3541-4667-BD85-43F014D3A865}" destId="{87726F50-0E8E-4D34-B4A6-89FFEC2A9CF7}" srcOrd="0" destOrd="0" parTransId="{EC5EE3F6-DC10-48A9-951C-504DD2E58B90}" sibTransId="{D86A9466-B695-4BAA-967B-D098F5EA26D0}"/>
    <dgm:cxn modelId="{CB17034B-FA54-4DF6-8DF8-6F03BB7ECF0D}" type="presOf" srcId="{C4D09EFE-C0E1-4D60-AA70-5141A8F02741}" destId="{37D1C5E7-BAC5-46E0-B044-277C9C6C4E5D}" srcOrd="0" destOrd="0" presId="urn:microsoft.com/office/officeart/2005/8/layout/orgChart1"/>
    <dgm:cxn modelId="{60B32E4B-DF28-4C7F-98B7-149CD0B59930}" type="presOf" srcId="{2083C217-3AAF-40F1-AAE4-8C56BB5EF094}" destId="{BD286104-E738-4677-8430-72AD508EEB7E}" srcOrd="1" destOrd="0" presId="urn:microsoft.com/office/officeart/2005/8/layout/orgChart1"/>
    <dgm:cxn modelId="{A54F7A4B-584C-4E18-9C8A-AD5AC4B60A4A}" srcId="{AC253DEB-E1B3-4719-AFD0-1FF9732F3D17}" destId="{2C951917-3541-4667-BD85-43F014D3A865}" srcOrd="1" destOrd="0" parTransId="{5887E0E9-A0DA-4F53-9507-5D77AA2C1247}" sibTransId="{45183884-4792-4A40-B5E7-2FA13C779CAF}"/>
    <dgm:cxn modelId="{A31FF46B-7D1D-4539-976B-398861236F5D}" type="presOf" srcId="{10283253-FF40-4D69-A727-EA1335E26983}" destId="{F8F5F708-9815-4E83-B4AD-2C33C8C767E0}" srcOrd="1" destOrd="0" presId="urn:microsoft.com/office/officeart/2005/8/layout/orgChart1"/>
    <dgm:cxn modelId="{2113AA4F-3559-4B94-A47A-AAE7B7C9FFFC}" type="presOf" srcId="{B6C1F09E-3EBB-4FC0-9130-C7D6AA63C283}" destId="{572EA891-0E86-4936-991B-40D1393A1B1F}" srcOrd="0" destOrd="0" presId="urn:microsoft.com/office/officeart/2005/8/layout/orgChart1"/>
    <dgm:cxn modelId="{A8BD5570-E98B-47BD-9458-600F0EEC6D2C}" type="presOf" srcId="{60633581-E28C-4C95-AA4B-560B139CED44}" destId="{BB2D6113-1F23-4AF6-9AD7-2964E7DFB5EF}" srcOrd="0" destOrd="0" presId="urn:microsoft.com/office/officeart/2005/8/layout/orgChart1"/>
    <dgm:cxn modelId="{2D949A50-642B-464D-87AE-A0D523F03728}" type="presOf" srcId="{5887E0E9-A0DA-4F53-9507-5D77AA2C1247}" destId="{2C64A9A9-7046-4907-89E9-68EB881E94F0}" srcOrd="0" destOrd="0" presId="urn:microsoft.com/office/officeart/2005/8/layout/orgChart1"/>
    <dgm:cxn modelId="{DF2C1751-58F2-4D5B-A3A6-EA2F0F6D5AAE}" srcId="{BA8C5C0B-931F-404A-BEFD-D3D83941D9ED}" destId="{258BBA13-FB0E-41F3-A307-D778C68A9FA3}" srcOrd="3" destOrd="0" parTransId="{5B51CA1B-B340-4D9E-B9B4-358CEF42AB5C}" sibTransId="{87E0FB5B-46D1-4FF7-82CB-2CB5FF882DE9}"/>
    <dgm:cxn modelId="{F68C2452-CAEC-4853-AC1B-4BB822FAF73A}" srcId="{028241EA-CF73-4293-91BD-9E21C63094F6}" destId="{5A650C55-F50F-4680-AC23-D6BDB6AC7CCA}" srcOrd="0" destOrd="0" parTransId="{6B171FB5-6ACD-4079-ADBA-3F8AEF6EA597}" sibTransId="{07F63D29-8073-4B0E-90A7-511F69D67998}"/>
    <dgm:cxn modelId="{176E3E73-8C75-410B-960C-9B0F5ABC289F}" type="presOf" srcId="{37F88CA4-64F4-4C56-B733-38D1D50E3CBB}" destId="{84DB3DA7-44A0-4ADB-87F4-EAE2BC5BB6B3}" srcOrd="0" destOrd="0" presId="urn:microsoft.com/office/officeart/2005/8/layout/orgChart1"/>
    <dgm:cxn modelId="{0DE76373-4324-4EDC-8E10-B7BCE986E7A6}" type="presOf" srcId="{9BFEA506-392C-4996-AC76-2955379B1E44}" destId="{B88E5D32-9A15-44A1-AC98-8341873135EA}" srcOrd="0" destOrd="0" presId="urn:microsoft.com/office/officeart/2005/8/layout/orgChart1"/>
    <dgm:cxn modelId="{5C76DC73-03A1-4611-9835-C0B7041145FC}" type="presOf" srcId="{BB785891-3AA8-4B0C-A911-BABDA96BD435}" destId="{9AEDFF27-C495-4999-9A4A-278A0B73D477}" srcOrd="1" destOrd="0" presId="urn:microsoft.com/office/officeart/2005/8/layout/orgChart1"/>
    <dgm:cxn modelId="{56FC9A74-982E-4704-BB10-0A8EA84817D9}" type="presOf" srcId="{214F9291-7B7B-40D0-A2F4-A9351CCA0702}" destId="{8A5CAD39-0455-4636-A779-B8803091C655}" srcOrd="0" destOrd="0" presId="urn:microsoft.com/office/officeart/2005/8/layout/orgChart1"/>
    <dgm:cxn modelId="{E7BCCE54-4F9C-4736-AF03-9764C21FAE0C}" type="presOf" srcId="{7DF2AD41-4C86-4864-BE69-07785E74F83C}" destId="{892100E5-E16B-47FB-B993-C41E4F706219}" srcOrd="1" destOrd="0" presId="urn:microsoft.com/office/officeart/2005/8/layout/orgChart1"/>
    <dgm:cxn modelId="{9BBDF955-2107-406E-92A4-60BD097EED32}" type="presOf" srcId="{F6DA803E-B5F5-4EEE-B372-F8DBF19BDF4B}" destId="{AF289844-EBC8-406C-976E-2F418349AE3C}" srcOrd="1" destOrd="0" presId="urn:microsoft.com/office/officeart/2005/8/layout/orgChart1"/>
    <dgm:cxn modelId="{E3840756-F1F6-4763-A312-4E07F9367CA4}" type="presOf" srcId="{ECD8B9E8-183E-447F-8F3A-D000003DA657}" destId="{D556E5A0-8903-43F8-A980-CE6C02ACD1D5}" srcOrd="1" destOrd="0" presId="urn:microsoft.com/office/officeart/2005/8/layout/orgChart1"/>
    <dgm:cxn modelId="{AF5D6C56-6BC1-45F5-8B2E-B60CF8784555}" type="presOf" srcId="{037B7E60-D52C-43AD-A5CE-661BB85D4B72}" destId="{32880BC0-237E-427B-A675-956111B30985}" srcOrd="1" destOrd="0" presId="urn:microsoft.com/office/officeart/2005/8/layout/orgChart1"/>
    <dgm:cxn modelId="{B1006D76-E3C1-479C-9544-040782BF9F7A}" type="presOf" srcId="{44057EC9-97F2-4F11-B08C-BD07F6248278}" destId="{F2B4BA65-BA42-446B-BDEB-180782966079}" srcOrd="1" destOrd="0" presId="urn:microsoft.com/office/officeart/2005/8/layout/orgChart1"/>
    <dgm:cxn modelId="{CCE56578-C14A-4DF6-BC0C-7F3D90A8BB47}" type="presOf" srcId="{BA8C5C0B-931F-404A-BEFD-D3D83941D9ED}" destId="{0737B092-A8B5-414D-93F5-C51755F5DF7F}" srcOrd="1" destOrd="0" presId="urn:microsoft.com/office/officeart/2005/8/layout/orgChart1"/>
    <dgm:cxn modelId="{B359D458-08CC-477C-B21D-AA4E82206EFA}" type="presOf" srcId="{2398CE48-4CED-4ECF-BB46-F765815C10A8}" destId="{4BA8089C-74A0-4FF9-84A4-590D002F1D7A}" srcOrd="0" destOrd="0" presId="urn:microsoft.com/office/officeart/2005/8/layout/orgChart1"/>
    <dgm:cxn modelId="{B05D8B59-DC87-449A-864B-2DE5AD8FB692}" type="presOf" srcId="{E70C3A64-09D6-40DB-B795-A4931CA1C368}" destId="{0A0828F2-72BA-4262-970B-6939715AC4A5}" srcOrd="0" destOrd="0" presId="urn:microsoft.com/office/officeart/2005/8/layout/orgChart1"/>
    <dgm:cxn modelId="{A66E0183-4538-4560-9910-5C7E2B5827B9}" type="presOf" srcId="{5A650C55-F50F-4680-AC23-D6BDB6AC7CCA}" destId="{D7691BF3-993B-4D2D-AF4A-297E2AF3FCF1}" srcOrd="0" destOrd="0" presId="urn:microsoft.com/office/officeart/2005/8/layout/orgChart1"/>
    <dgm:cxn modelId="{7489E884-8DE0-4294-A1FB-526E41E35D6F}" type="presOf" srcId="{BB785891-3AA8-4B0C-A911-BABDA96BD435}" destId="{CC869F3E-A31C-45ED-84C2-B689F9019D44}" srcOrd="0" destOrd="0" presId="urn:microsoft.com/office/officeart/2005/8/layout/orgChart1"/>
    <dgm:cxn modelId="{A051DC87-2FA6-425B-8191-22E339B59A99}" type="presOf" srcId="{6B171FB5-6ACD-4079-ADBA-3F8AEF6EA597}" destId="{A47BD683-1AE7-46A7-8E85-4708CC166059}" srcOrd="0" destOrd="0" presId="urn:microsoft.com/office/officeart/2005/8/layout/orgChart1"/>
    <dgm:cxn modelId="{0A06E988-CBB8-49FB-B1A9-DB71C0BAB72E}" type="presOf" srcId="{A335B8F6-D8C6-49E7-8932-7C5F095189DE}" destId="{877C2C78-F7E1-4D2B-B296-2F7ED50A903B}" srcOrd="0" destOrd="0" presId="urn:microsoft.com/office/officeart/2005/8/layout/orgChart1"/>
    <dgm:cxn modelId="{1E18E18A-063F-4482-9789-44174EC86E72}" type="presOf" srcId="{7DF2AD41-4C86-4864-BE69-07785E74F83C}" destId="{4883C75B-3E78-4719-B53C-06F4FE60DB6A}" srcOrd="0" destOrd="0" presId="urn:microsoft.com/office/officeart/2005/8/layout/orgChart1"/>
    <dgm:cxn modelId="{570F248C-36FB-4308-B6AB-20A48FAA0132}" type="presOf" srcId="{6C76C39E-80C1-4831-A097-92269ADDB654}" destId="{7EF333BE-820F-4CC3-B309-A8FAF9DE6EB7}" srcOrd="1" destOrd="0" presId="urn:microsoft.com/office/officeart/2005/8/layout/orgChart1"/>
    <dgm:cxn modelId="{C8CD488D-DC35-4139-B3F1-3A6EDD6650CE}" type="presOf" srcId="{258BBA13-FB0E-41F3-A307-D778C68A9FA3}" destId="{020CC0DE-555B-40E2-864E-BE04B0058E61}" srcOrd="0" destOrd="0" presId="urn:microsoft.com/office/officeart/2005/8/layout/orgChart1"/>
    <dgm:cxn modelId="{68D6C98E-FE2D-48D4-94F6-63A7366D6A13}" type="presOf" srcId="{8E4774B4-1C8F-4962-9896-BE014090345B}" destId="{F8EBBD5C-83AB-4058-ADC1-B62F94C3171A}" srcOrd="0" destOrd="0" presId="urn:microsoft.com/office/officeart/2005/8/layout/orgChart1"/>
    <dgm:cxn modelId="{0A8A3090-BBD0-4CFC-A88C-F63D324A85C0}" type="presOf" srcId="{EE03687F-36D2-40E5-94BE-DF3EFE3F07A9}" destId="{F807CDB5-0811-4EC0-8CA3-729048ECB573}" srcOrd="0" destOrd="0" presId="urn:microsoft.com/office/officeart/2005/8/layout/orgChart1"/>
    <dgm:cxn modelId="{7FB24490-9DE8-4E9C-9D3A-556E331B854D}" srcId="{2398CE48-4CED-4ECF-BB46-F765815C10A8}" destId="{7FFECE2C-DF79-438B-9BC9-486E256E2501}" srcOrd="3" destOrd="0" parTransId="{D0E63986-FCB4-4F85-B48E-AD830C61528E}" sibTransId="{E3414233-4E43-4312-8198-1CAE9EA61BEC}"/>
    <dgm:cxn modelId="{43CDCD93-3AAC-4F0B-8A68-4F27A22576D5}" type="presOf" srcId="{258BBA13-FB0E-41F3-A307-D778C68A9FA3}" destId="{A6CD7C5F-3EC0-4325-9248-26EDEB6F12B1}" srcOrd="1" destOrd="0" presId="urn:microsoft.com/office/officeart/2005/8/layout/orgChart1"/>
    <dgm:cxn modelId="{CD3D6995-356B-4FE5-89BC-464279541B3E}" srcId="{028241EA-CF73-4293-91BD-9E21C63094F6}" destId="{3D69EB2F-B6FF-49D3-A60B-53AFE5BD8C4B}" srcOrd="1" destOrd="0" parTransId="{053A421E-7D9F-4694-A8FC-5AB43335A805}" sibTransId="{B66E8553-FDAA-427C-A3AD-9AFAE4070FC3}"/>
    <dgm:cxn modelId="{FF6C249A-B19C-4086-B612-812D4852435C}" type="presOf" srcId="{B6C1F09E-3EBB-4FC0-9130-C7D6AA63C283}" destId="{0E601645-B011-43F6-900F-3F89C3572C19}" srcOrd="1" destOrd="0" presId="urn:microsoft.com/office/officeart/2005/8/layout/orgChart1"/>
    <dgm:cxn modelId="{5875699F-27C3-4440-A187-28C8A5F368FD}" type="presOf" srcId="{5170BFBD-9C3A-4B1F-82E2-402D3A28215E}" destId="{BE3BE829-1CC6-40F0-B8FA-E1D2CFAFB40C}" srcOrd="0" destOrd="0" presId="urn:microsoft.com/office/officeart/2005/8/layout/orgChart1"/>
    <dgm:cxn modelId="{528F29A0-6434-44F1-AD21-8F3FAFF3363E}" type="presOf" srcId="{6C76C39E-80C1-4831-A097-92269ADDB654}" destId="{6BED807C-C766-499D-9CDA-CFC56106989C}" srcOrd="0" destOrd="0" presId="urn:microsoft.com/office/officeart/2005/8/layout/orgChart1"/>
    <dgm:cxn modelId="{9C9F91A2-22D4-4FB9-9776-A36D99D10276}" srcId="{028241EA-CF73-4293-91BD-9E21C63094F6}" destId="{10283253-FF40-4D69-A727-EA1335E26983}" srcOrd="4" destOrd="0" parTransId="{96D3D513-48E9-42FE-9EB1-5B31D6DB1FA8}" sibTransId="{389C46EB-5EF7-4547-92F6-DA6CE8AF53A4}"/>
    <dgm:cxn modelId="{8D7060AB-4524-4B72-B7C4-AB64D9362535}" srcId="{BA8C5C0B-931F-404A-BEFD-D3D83941D9ED}" destId="{800BC4F7-C9FF-4B1A-919B-3A92229D31D2}" srcOrd="1" destOrd="0" parTransId="{29A626C0-03A1-407C-9B90-DA4B9C335E62}" sibTransId="{6DBA7A18-13A0-4AB6-AFE1-06EB680C98A5}"/>
    <dgm:cxn modelId="{35F679AB-7925-4CBC-810A-0E733F80B488}" type="presOf" srcId="{36EF21DC-BB4B-45E2-84E2-7BD8451410BF}" destId="{686F97E8-54A1-4912-B4F6-9F40C8CCDC84}" srcOrd="0" destOrd="0" presId="urn:microsoft.com/office/officeart/2005/8/layout/orgChart1"/>
    <dgm:cxn modelId="{ADD375AD-6024-42C8-AAB6-E328D3489161}" type="presOf" srcId="{3D69EB2F-B6FF-49D3-A60B-53AFE5BD8C4B}" destId="{02D6AA8F-DE5E-4DDC-AC2B-94525356B8F0}" srcOrd="1" destOrd="0" presId="urn:microsoft.com/office/officeart/2005/8/layout/orgChart1"/>
    <dgm:cxn modelId="{07EE96B5-B1BF-4C91-9189-910C16C077CB}" type="presOf" srcId="{0DE58508-65DF-4A5E-8FC5-D9C6611313D6}" destId="{30F5B896-CC6C-49EF-8D13-BEAF14DB49A9}" srcOrd="1" destOrd="0" presId="urn:microsoft.com/office/officeart/2005/8/layout/orgChart1"/>
    <dgm:cxn modelId="{D200EFB5-7723-489F-9891-F576BB38ADAA}" type="presOf" srcId="{60633581-E28C-4C95-AA4B-560B139CED44}" destId="{685EAFF1-E113-466B-8AE1-65FB790B1563}" srcOrd="1" destOrd="0" presId="urn:microsoft.com/office/officeart/2005/8/layout/orgChart1"/>
    <dgm:cxn modelId="{BE50C9B6-93A9-4FB6-B457-8624ED8720F0}" type="presOf" srcId="{800BC4F7-C9FF-4B1A-919B-3A92229D31D2}" destId="{EBDC48C0-FAD1-4C7B-8C1A-29802E60A437}" srcOrd="1" destOrd="0" presId="urn:microsoft.com/office/officeart/2005/8/layout/orgChart1"/>
    <dgm:cxn modelId="{E60248B7-2860-492C-8380-8F58AF20A65F}" type="presOf" srcId="{800BC4F7-C9FF-4B1A-919B-3A92229D31D2}" destId="{A1659101-4849-46D2-8BE5-D2F69B2F05BF}" srcOrd="0" destOrd="0" presId="urn:microsoft.com/office/officeart/2005/8/layout/orgChart1"/>
    <dgm:cxn modelId="{B01843B8-BA00-4B02-84A0-25500A81BF99}" srcId="{15E6EEA8-FE26-41F4-8BFF-96E4E34991C7}" destId="{AC253DEB-E1B3-4719-AFD0-1FF9732F3D17}" srcOrd="0" destOrd="0" parTransId="{04B4FCFD-5725-4945-9780-1929BE37F3E0}" sibTransId="{3FF28758-A741-468D-86E1-C56649BF8932}"/>
    <dgm:cxn modelId="{1CE279BB-282C-49A5-99BE-62D2DFCEB104}" type="presOf" srcId="{EC5EE3F6-DC10-48A9-951C-504DD2E58B90}" destId="{A96E78FD-48B4-44C2-959B-D8ED470F8992}" srcOrd="0" destOrd="0" presId="urn:microsoft.com/office/officeart/2005/8/layout/orgChart1"/>
    <dgm:cxn modelId="{4A96C5BB-86FA-487E-B6AD-C6E57BDACB49}" type="presOf" srcId="{EAF637A0-231F-42F5-B850-2F320C9B9FDC}" destId="{983C9A92-FF99-413F-88C5-F64CE7B6145B}" srcOrd="1" destOrd="0" presId="urn:microsoft.com/office/officeart/2005/8/layout/orgChart1"/>
    <dgm:cxn modelId="{27449BC3-FB2B-4517-B998-23614B6D5CFE}" type="presOf" srcId="{C11FC64F-7B2D-4CB2-B8A8-8E1DCCDB91BA}" destId="{0B120C3C-AD32-46EE-A341-A92D15D91C36}" srcOrd="1" destOrd="0" presId="urn:microsoft.com/office/officeart/2005/8/layout/orgChart1"/>
    <dgm:cxn modelId="{2E91B5C3-B1B2-4F6C-A8A0-27A53955F777}" type="presOf" srcId="{5B51CA1B-B340-4D9E-B9B4-358CEF42AB5C}" destId="{17EA6C2B-1017-48F8-8D67-5F27E758EFA3}" srcOrd="0" destOrd="0" presId="urn:microsoft.com/office/officeart/2005/8/layout/orgChart1"/>
    <dgm:cxn modelId="{252DDDC4-9F0B-4E2B-B9F0-0BBCB19C83C8}" type="presOf" srcId="{657D4E02-C6E8-459E-BBD8-7910D8E0EB89}" destId="{9054E714-31FC-4F51-9027-32020DC08209}" srcOrd="0" destOrd="0" presId="urn:microsoft.com/office/officeart/2005/8/layout/orgChart1"/>
    <dgm:cxn modelId="{F2DC31C6-EB36-47F0-8490-381F51BB6B18}" srcId="{6C76C39E-80C1-4831-A097-92269ADDB654}" destId="{C11FC64F-7B2D-4CB2-B8A8-8E1DCCDB91BA}" srcOrd="3" destOrd="0" parTransId="{E70C3A64-09D6-40DB-B795-A4931CA1C368}" sibTransId="{AEA1A8A0-B064-4813-B641-AA2C2D62808A}"/>
    <dgm:cxn modelId="{0CE7D3C6-C240-4B83-BA3D-0562278D1924}" type="presOf" srcId="{78CD9A8D-F169-4F23-A584-E8982FA7F0F1}" destId="{D10C985E-4C38-4CFC-AFF8-9AAF23236F7D}" srcOrd="0" destOrd="0" presId="urn:microsoft.com/office/officeart/2005/8/layout/orgChart1"/>
    <dgm:cxn modelId="{BCD847C8-8182-4B9E-AD40-70E0767A5F8C}" type="presOf" srcId="{9BA475E1-0E71-4704-BD02-EA1F2ADF3D4C}" destId="{0E6D7E3F-BEE4-488D-84D3-7D0BEAA0C25D}" srcOrd="0" destOrd="0" presId="urn:microsoft.com/office/officeart/2005/8/layout/orgChart1"/>
    <dgm:cxn modelId="{51F0A5CD-DE04-462C-936B-07303C47F1F3}" type="presOf" srcId="{96D3D513-48E9-42FE-9EB1-5B31D6DB1FA8}" destId="{E2BDFA03-FAFA-4827-86CC-707947E7E6E8}" srcOrd="0" destOrd="0" presId="urn:microsoft.com/office/officeart/2005/8/layout/orgChart1"/>
    <dgm:cxn modelId="{890DA4D2-CC8C-410A-84C6-D16E55AF9E4D}" srcId="{6C76C39E-80C1-4831-A097-92269ADDB654}" destId="{7DF2AD41-4C86-4864-BE69-07785E74F83C}" srcOrd="2" destOrd="0" parTransId="{C327EF7A-341A-48C5-9FF5-42B86F159507}" sibTransId="{AF00FFEC-1032-4798-8BF2-AE9831BB39FD}"/>
    <dgm:cxn modelId="{78AF5DD3-0DBF-4680-ABFB-DE960D8DA82B}" type="presOf" srcId="{15E6EEA8-FE26-41F4-8BFF-96E4E34991C7}" destId="{808556A5-C701-4A00-BAE6-C8027AABFD6A}" srcOrd="0" destOrd="0" presId="urn:microsoft.com/office/officeart/2005/8/layout/orgChart1"/>
    <dgm:cxn modelId="{95D75ED3-917E-42BD-96B9-B044EB7D8CED}" srcId="{2C951917-3541-4667-BD85-43F014D3A865}" destId="{F6DA803E-B5F5-4EEE-B372-F8DBF19BDF4B}" srcOrd="1" destOrd="0" parTransId="{78CD9A8D-F169-4F23-A584-E8982FA7F0F1}" sibTransId="{D31CBB9A-2B77-4ABD-94E1-975B3BEF5383}"/>
    <dgm:cxn modelId="{355CB7D3-D00B-4354-BB5B-451E600746B6}" type="presOf" srcId="{7FFECE2C-DF79-438B-9BC9-486E256E2501}" destId="{F2CF2383-5AD2-48F1-A3A9-BF363217C5E6}" srcOrd="0" destOrd="0" presId="urn:microsoft.com/office/officeart/2005/8/layout/orgChart1"/>
    <dgm:cxn modelId="{E9E073D5-ED8C-486E-AF87-3FF9E82DC1AC}" type="presOf" srcId="{83769B56-72A6-4F2F-99F9-4FDAAF39C0E6}" destId="{CF0A4302-9DF9-4301-A1F7-E5AF00E36CF7}" srcOrd="0" destOrd="0" presId="urn:microsoft.com/office/officeart/2005/8/layout/orgChart1"/>
    <dgm:cxn modelId="{484AADD6-F754-43A2-892D-A5246824E4D1}" type="presOf" srcId="{438BE984-B4E2-4B12-A7A2-DFE07F116860}" destId="{0A59E530-7138-49F9-AC5F-88063B59D99D}" srcOrd="0" destOrd="0" presId="urn:microsoft.com/office/officeart/2005/8/layout/orgChart1"/>
    <dgm:cxn modelId="{9E5602D7-0C40-4976-BF9C-CCC4B79A2E6E}" type="presOf" srcId="{A1F52B82-8905-4999-82F0-4CDC60D3F5B9}" destId="{BFC7BF8E-EBB0-4489-82F0-E02C8FC88522}" srcOrd="0" destOrd="0" presId="urn:microsoft.com/office/officeart/2005/8/layout/orgChart1"/>
    <dgm:cxn modelId="{95C8C5D7-E163-4483-B97C-648D732357C8}" type="presOf" srcId="{87726F50-0E8E-4D34-B4A6-89FFEC2A9CF7}" destId="{AD48F13E-94E8-4741-9C81-4807B7750E29}" srcOrd="0" destOrd="0" presId="urn:microsoft.com/office/officeart/2005/8/layout/orgChart1"/>
    <dgm:cxn modelId="{0E890FDB-CCD2-40A9-B8D1-F33214A8B82C}" type="presOf" srcId="{54F0A782-FED2-47AA-824D-A0428D6B6122}" destId="{3BB6FD98-2E7C-4FCD-85AE-A84BC37A2FEF}" srcOrd="0" destOrd="0" presId="urn:microsoft.com/office/officeart/2005/8/layout/orgChart1"/>
    <dgm:cxn modelId="{1F2BAADD-F3EF-47D3-B7C7-5BBB200A1676}" type="presOf" srcId="{028241EA-CF73-4293-91BD-9E21C63094F6}" destId="{1664A795-3FC2-471E-8BE8-9B89661A96A9}" srcOrd="0" destOrd="0" presId="urn:microsoft.com/office/officeart/2005/8/layout/orgChart1"/>
    <dgm:cxn modelId="{D09005E1-6CDC-4EA1-94E4-4273FC2D28D2}" type="presOf" srcId="{F6DA803E-B5F5-4EEE-B372-F8DBF19BDF4B}" destId="{77FE0C2C-EB01-4B32-8D7F-348693FF6DF3}" srcOrd="0" destOrd="0" presId="urn:microsoft.com/office/officeart/2005/8/layout/orgChart1"/>
    <dgm:cxn modelId="{35E311E5-66FF-4BF9-81E1-5B0F2ABE929F}" type="presOf" srcId="{2083C217-3AAF-40F1-AAE4-8C56BB5EF094}" destId="{10A6607B-F94B-4230-A257-79CF82D45F65}" srcOrd="0" destOrd="0" presId="urn:microsoft.com/office/officeart/2005/8/layout/orgChart1"/>
    <dgm:cxn modelId="{B7872DE7-AD84-4F5F-A2E7-E35FD72667DC}" srcId="{2398CE48-4CED-4ECF-BB46-F765815C10A8}" destId="{037B7E60-D52C-43AD-A5CE-661BB85D4B72}" srcOrd="2" destOrd="0" parTransId="{2045E486-E371-4189-BB8C-549C8F866FE3}" sibTransId="{86463583-ACE4-40FE-8EDF-1AA27146C139}"/>
    <dgm:cxn modelId="{C8C202EF-D6BE-418E-B6BE-648BAD062A7D}" srcId="{BA8C5C0B-931F-404A-BEFD-D3D83941D9ED}" destId="{36EF21DC-BB4B-45E2-84E2-7BD8451410BF}" srcOrd="4" destOrd="0" parTransId="{620A9216-819E-4970-A750-FE3E9B498ED8}" sibTransId="{327A97B2-0EA9-4B46-B3B3-CDF8EAC20390}"/>
    <dgm:cxn modelId="{3CC73CF2-F017-4F62-AF12-6FAD475AD5D3}" type="presOf" srcId="{29A626C0-03A1-407C-9B90-DA4B9C335E62}" destId="{CE116783-F159-45D7-A74C-DC496A6F5D1B}" srcOrd="0" destOrd="0" presId="urn:microsoft.com/office/officeart/2005/8/layout/orgChart1"/>
    <dgm:cxn modelId="{50E134F4-50F6-4C05-ACEB-A8E4223C358E}" type="presOf" srcId="{36EF21DC-BB4B-45E2-84E2-7BD8451410BF}" destId="{695C4408-E9C0-4E88-B3BC-DC1362F04F70}" srcOrd="1" destOrd="0" presId="urn:microsoft.com/office/officeart/2005/8/layout/orgChart1"/>
    <dgm:cxn modelId="{531001F6-3ECF-436E-80A2-4618B453ED36}" srcId="{AC253DEB-E1B3-4719-AFD0-1FF9732F3D17}" destId="{028241EA-CF73-4293-91BD-9E21C63094F6}" srcOrd="3" destOrd="0" parTransId="{623FD183-6FEA-48BD-9336-305BED9ED5CF}" sibTransId="{CEBECF19-55FA-4AD7-8785-FFD3AE7A5735}"/>
    <dgm:cxn modelId="{67C271F8-8560-40C2-BCD3-BAEDF62E150C}" type="presOf" srcId="{028241EA-CF73-4293-91BD-9E21C63094F6}" destId="{80404E6F-B9AC-460D-A78C-3FA9EEE940DA}" srcOrd="1" destOrd="0" presId="urn:microsoft.com/office/officeart/2005/8/layout/orgChart1"/>
    <dgm:cxn modelId="{4F5C62FB-5E03-4BAC-9A63-3CFDAFDDB71E}" type="presOf" srcId="{2398CE48-4CED-4ECF-BB46-F765815C10A8}" destId="{43123BC5-EFBF-4142-8FE6-B95395052EC5}" srcOrd="1" destOrd="0" presId="urn:microsoft.com/office/officeart/2005/8/layout/orgChart1"/>
    <dgm:cxn modelId="{265569FD-F2DE-4858-A73B-82651F7DDBCD}" type="presOf" srcId="{87726F50-0E8E-4D34-B4A6-89FFEC2A9CF7}" destId="{C207D26A-1F42-4E64-9C6B-6E01CE9922F7}" srcOrd="1" destOrd="0" presId="urn:microsoft.com/office/officeart/2005/8/layout/orgChart1"/>
    <dgm:cxn modelId="{FC18A9FE-B840-4124-A6C3-0A6B7236E3F2}" type="presOf" srcId="{C11FC64F-7B2D-4CB2-B8A8-8E1DCCDB91BA}" destId="{E6090CD4-FDC4-448B-9402-E373215E3116}" srcOrd="0" destOrd="0" presId="urn:microsoft.com/office/officeart/2005/8/layout/orgChart1"/>
    <dgm:cxn modelId="{DE68B2FE-D8C0-4B4F-B140-63E5DBFB3A49}" type="presOf" srcId="{ECD8B9E8-183E-447F-8F3A-D000003DA657}" destId="{0FC297A1-4090-405F-877E-EC9CE1C2426E}" srcOrd="0" destOrd="0" presId="urn:microsoft.com/office/officeart/2005/8/layout/orgChart1"/>
    <dgm:cxn modelId="{0E8613FF-606D-439A-BC4A-B3DB998CA5CF}" type="presOf" srcId="{44057EC9-97F2-4F11-B08C-BD07F6248278}" destId="{EADD44F6-47B4-40C2-845B-DB1674813A6B}" srcOrd="0" destOrd="0" presId="urn:microsoft.com/office/officeart/2005/8/layout/orgChart1"/>
    <dgm:cxn modelId="{F886AB0C-47EF-475F-8F9F-1BB3ABBEF129}" type="presParOf" srcId="{808556A5-C701-4A00-BAE6-C8027AABFD6A}" destId="{7412D887-2C57-41EB-8DC1-8F90A9B0D63E}" srcOrd="0" destOrd="0" presId="urn:microsoft.com/office/officeart/2005/8/layout/orgChart1"/>
    <dgm:cxn modelId="{7DE4D903-3A82-4497-81D9-32D315AB03CC}" type="presParOf" srcId="{7412D887-2C57-41EB-8DC1-8F90A9B0D63E}" destId="{BD3B18CD-93A0-4711-8388-3E30A5C5F838}" srcOrd="0" destOrd="0" presId="urn:microsoft.com/office/officeart/2005/8/layout/orgChart1"/>
    <dgm:cxn modelId="{2976FDA7-4D2E-40EA-8502-86271F9370F8}" type="presParOf" srcId="{BD3B18CD-93A0-4711-8388-3E30A5C5F838}" destId="{F8A16120-3FDA-4889-A29A-6BF21EBD6CBB}" srcOrd="0" destOrd="0" presId="urn:microsoft.com/office/officeart/2005/8/layout/orgChart1"/>
    <dgm:cxn modelId="{FAB3EAED-AAC4-4482-A0C9-502F62C6FE8D}" type="presParOf" srcId="{BD3B18CD-93A0-4711-8388-3E30A5C5F838}" destId="{93D37F41-713B-4285-9969-7B4ACFA9AAD7}" srcOrd="1" destOrd="0" presId="urn:microsoft.com/office/officeart/2005/8/layout/orgChart1"/>
    <dgm:cxn modelId="{EEE43D46-7498-4A32-9B69-BC72539E7D73}" type="presParOf" srcId="{7412D887-2C57-41EB-8DC1-8F90A9B0D63E}" destId="{4C9C3137-A209-4125-919B-80EBD49D646B}" srcOrd="1" destOrd="0" presId="urn:microsoft.com/office/officeart/2005/8/layout/orgChart1"/>
    <dgm:cxn modelId="{5FD13E06-80FD-42C8-B7B1-9056B3AFFB01}" type="presParOf" srcId="{4C9C3137-A209-4125-919B-80EBD49D646B}" destId="{B88E5D32-9A15-44A1-AC98-8341873135EA}" srcOrd="0" destOrd="0" presId="urn:microsoft.com/office/officeart/2005/8/layout/orgChart1"/>
    <dgm:cxn modelId="{2F7650CE-8A79-4AE7-A4D2-BD5AC11B8843}" type="presParOf" srcId="{4C9C3137-A209-4125-919B-80EBD49D646B}" destId="{D0027CA7-0C11-4E04-AE9B-F72FEBCADF24}" srcOrd="1" destOrd="0" presId="urn:microsoft.com/office/officeart/2005/8/layout/orgChart1"/>
    <dgm:cxn modelId="{A0E8B73A-82D5-45A3-B10C-A44FABD8DB15}" type="presParOf" srcId="{D0027CA7-0C11-4E04-AE9B-F72FEBCADF24}" destId="{0E279CEF-E334-4C4C-84B3-CE426B840628}" srcOrd="0" destOrd="0" presId="urn:microsoft.com/office/officeart/2005/8/layout/orgChart1"/>
    <dgm:cxn modelId="{9A21BD90-374C-4D74-9753-5D24A9271675}" type="presParOf" srcId="{0E279CEF-E334-4C4C-84B3-CE426B840628}" destId="{700E053D-9175-4264-B028-390038F7D95F}" srcOrd="0" destOrd="0" presId="urn:microsoft.com/office/officeart/2005/8/layout/orgChart1"/>
    <dgm:cxn modelId="{5C5FDCBF-E6FF-42CF-83D4-7AC4119F4CB6}" type="presParOf" srcId="{0E279CEF-E334-4C4C-84B3-CE426B840628}" destId="{0737B092-A8B5-414D-93F5-C51755F5DF7F}" srcOrd="1" destOrd="0" presId="urn:microsoft.com/office/officeart/2005/8/layout/orgChart1"/>
    <dgm:cxn modelId="{BC8B2948-6F5D-4B5E-8C69-1FD4DD9D8068}" type="presParOf" srcId="{D0027CA7-0C11-4E04-AE9B-F72FEBCADF24}" destId="{61917DC9-DE22-4A18-83E5-58920D829E37}" srcOrd="1" destOrd="0" presId="urn:microsoft.com/office/officeart/2005/8/layout/orgChart1"/>
    <dgm:cxn modelId="{DCF6CCDF-8EE8-4B61-BBE0-23C3092C32EF}" type="presParOf" srcId="{61917DC9-DE22-4A18-83E5-58920D829E37}" destId="{9054E714-31FC-4F51-9027-32020DC08209}" srcOrd="0" destOrd="0" presId="urn:microsoft.com/office/officeart/2005/8/layout/orgChart1"/>
    <dgm:cxn modelId="{1A55AB5F-EF75-4931-BBEC-AA0CB61C51B3}" type="presParOf" srcId="{61917DC9-DE22-4A18-83E5-58920D829E37}" destId="{FA4C33CB-1ADE-4A87-93C0-20B20BA15C62}" srcOrd="1" destOrd="0" presId="urn:microsoft.com/office/officeart/2005/8/layout/orgChart1"/>
    <dgm:cxn modelId="{69473C94-8983-4C06-8EEB-7AFABC7C671B}" type="presParOf" srcId="{FA4C33CB-1ADE-4A87-93C0-20B20BA15C62}" destId="{A5ABDE11-B40D-4EA3-97E0-9CB0A97FAA85}" srcOrd="0" destOrd="0" presId="urn:microsoft.com/office/officeart/2005/8/layout/orgChart1"/>
    <dgm:cxn modelId="{2145D40C-A9F4-492F-A911-E25E76FFD71B}" type="presParOf" srcId="{A5ABDE11-B40D-4EA3-97E0-9CB0A97FAA85}" destId="{BB2D6113-1F23-4AF6-9AD7-2964E7DFB5EF}" srcOrd="0" destOrd="0" presId="urn:microsoft.com/office/officeart/2005/8/layout/orgChart1"/>
    <dgm:cxn modelId="{0E4852AE-818A-4A76-8D0B-93843B274780}" type="presParOf" srcId="{A5ABDE11-B40D-4EA3-97E0-9CB0A97FAA85}" destId="{685EAFF1-E113-466B-8AE1-65FB790B1563}" srcOrd="1" destOrd="0" presId="urn:microsoft.com/office/officeart/2005/8/layout/orgChart1"/>
    <dgm:cxn modelId="{A7F08C47-6942-4227-B1DA-A6ABFFD13E33}" type="presParOf" srcId="{FA4C33CB-1ADE-4A87-93C0-20B20BA15C62}" destId="{CBD05997-8B77-4763-AFEC-6769504FC246}" srcOrd="1" destOrd="0" presId="urn:microsoft.com/office/officeart/2005/8/layout/orgChart1"/>
    <dgm:cxn modelId="{AFBB93FA-3470-444C-8A7D-C156340C6F94}" type="presParOf" srcId="{FA4C33CB-1ADE-4A87-93C0-20B20BA15C62}" destId="{73C4E87E-5E5F-4A1B-A292-C4927E8D02E2}" srcOrd="2" destOrd="0" presId="urn:microsoft.com/office/officeart/2005/8/layout/orgChart1"/>
    <dgm:cxn modelId="{08BD34DB-01D3-4126-8908-9A790972770F}" type="presParOf" srcId="{61917DC9-DE22-4A18-83E5-58920D829E37}" destId="{CE116783-F159-45D7-A74C-DC496A6F5D1B}" srcOrd="2" destOrd="0" presId="urn:microsoft.com/office/officeart/2005/8/layout/orgChart1"/>
    <dgm:cxn modelId="{14BE7B86-C8D7-4675-84B1-BECDA278E70A}" type="presParOf" srcId="{61917DC9-DE22-4A18-83E5-58920D829E37}" destId="{CAC66F4D-2772-4A0F-9BD3-580618AEE3A0}" srcOrd="3" destOrd="0" presId="urn:microsoft.com/office/officeart/2005/8/layout/orgChart1"/>
    <dgm:cxn modelId="{7EBF9B23-488E-4859-9FA7-D9A12F85A151}" type="presParOf" srcId="{CAC66F4D-2772-4A0F-9BD3-580618AEE3A0}" destId="{19A03934-622F-465F-9B20-F9E601436F93}" srcOrd="0" destOrd="0" presId="urn:microsoft.com/office/officeart/2005/8/layout/orgChart1"/>
    <dgm:cxn modelId="{DDA98DEB-0FCF-4B69-96F2-8965836992AC}" type="presParOf" srcId="{19A03934-622F-465F-9B20-F9E601436F93}" destId="{A1659101-4849-46D2-8BE5-D2F69B2F05BF}" srcOrd="0" destOrd="0" presId="urn:microsoft.com/office/officeart/2005/8/layout/orgChart1"/>
    <dgm:cxn modelId="{2FD64965-881F-4082-A2E3-1B369B09D7E8}" type="presParOf" srcId="{19A03934-622F-465F-9B20-F9E601436F93}" destId="{EBDC48C0-FAD1-4C7B-8C1A-29802E60A437}" srcOrd="1" destOrd="0" presId="urn:microsoft.com/office/officeart/2005/8/layout/orgChart1"/>
    <dgm:cxn modelId="{980F24FA-414E-4F81-A677-06FCFA98043C}" type="presParOf" srcId="{CAC66F4D-2772-4A0F-9BD3-580618AEE3A0}" destId="{0FEB0597-28C9-43ED-A61B-7F63404355F7}" srcOrd="1" destOrd="0" presId="urn:microsoft.com/office/officeart/2005/8/layout/orgChart1"/>
    <dgm:cxn modelId="{C33B1046-4F6F-4C7F-BE13-A98962CCEE6A}" type="presParOf" srcId="{CAC66F4D-2772-4A0F-9BD3-580618AEE3A0}" destId="{B0490EA4-C134-4A90-87AE-E36F7A222DF2}" srcOrd="2" destOrd="0" presId="urn:microsoft.com/office/officeart/2005/8/layout/orgChart1"/>
    <dgm:cxn modelId="{931EBF24-B55A-4498-81BD-DD0D796B3A27}" type="presParOf" srcId="{61917DC9-DE22-4A18-83E5-58920D829E37}" destId="{66243CA0-C627-4E04-92D6-E8AE5DB08F0E}" srcOrd="4" destOrd="0" presId="urn:microsoft.com/office/officeart/2005/8/layout/orgChart1"/>
    <dgm:cxn modelId="{E04F40E1-E600-401D-BCD6-3621EA4EC8B9}" type="presParOf" srcId="{61917DC9-DE22-4A18-83E5-58920D829E37}" destId="{3A15A09B-E725-4BB3-AA95-482C3809591C}" srcOrd="5" destOrd="0" presId="urn:microsoft.com/office/officeart/2005/8/layout/orgChart1"/>
    <dgm:cxn modelId="{24ED8150-95AB-4FEB-9E21-B7D01A3740A0}" type="presParOf" srcId="{3A15A09B-E725-4BB3-AA95-482C3809591C}" destId="{704ACC9F-277A-4458-A645-8C8447666FD6}" srcOrd="0" destOrd="0" presId="urn:microsoft.com/office/officeart/2005/8/layout/orgChart1"/>
    <dgm:cxn modelId="{6C1C3098-5D7B-4832-9E75-4D1E5E8AF5E1}" type="presParOf" srcId="{704ACC9F-277A-4458-A645-8C8447666FD6}" destId="{572EA891-0E86-4936-991B-40D1393A1B1F}" srcOrd="0" destOrd="0" presId="urn:microsoft.com/office/officeart/2005/8/layout/orgChart1"/>
    <dgm:cxn modelId="{551A5F35-E9A7-4996-85ED-55C7BB62C26B}" type="presParOf" srcId="{704ACC9F-277A-4458-A645-8C8447666FD6}" destId="{0E601645-B011-43F6-900F-3F89C3572C19}" srcOrd="1" destOrd="0" presId="urn:microsoft.com/office/officeart/2005/8/layout/orgChart1"/>
    <dgm:cxn modelId="{0063053A-4569-4B31-A350-1C87A98C4CF3}" type="presParOf" srcId="{3A15A09B-E725-4BB3-AA95-482C3809591C}" destId="{BA56A885-D836-4290-B191-174DAE96EFE7}" srcOrd="1" destOrd="0" presId="urn:microsoft.com/office/officeart/2005/8/layout/orgChart1"/>
    <dgm:cxn modelId="{10EE9C7C-7327-456C-B156-481282DCAD76}" type="presParOf" srcId="{3A15A09B-E725-4BB3-AA95-482C3809591C}" destId="{FDD821AA-753B-4607-ABBF-FFEB8F4F7325}" srcOrd="2" destOrd="0" presId="urn:microsoft.com/office/officeart/2005/8/layout/orgChart1"/>
    <dgm:cxn modelId="{30D2C919-547E-4767-9586-6E85704FCC25}" type="presParOf" srcId="{61917DC9-DE22-4A18-83E5-58920D829E37}" destId="{17EA6C2B-1017-48F8-8D67-5F27E758EFA3}" srcOrd="6" destOrd="0" presId="urn:microsoft.com/office/officeart/2005/8/layout/orgChart1"/>
    <dgm:cxn modelId="{691A0C06-6025-47ED-9869-4CE8800EC0C3}" type="presParOf" srcId="{61917DC9-DE22-4A18-83E5-58920D829E37}" destId="{917F1A88-F7F5-44FD-BBF5-08B56EC0F714}" srcOrd="7" destOrd="0" presId="urn:microsoft.com/office/officeart/2005/8/layout/orgChart1"/>
    <dgm:cxn modelId="{A40DCE0B-A374-4264-941B-A1F11E7CEB06}" type="presParOf" srcId="{917F1A88-F7F5-44FD-BBF5-08B56EC0F714}" destId="{1ECB4954-CF03-45CC-AE07-E09A898BBC77}" srcOrd="0" destOrd="0" presId="urn:microsoft.com/office/officeart/2005/8/layout/orgChart1"/>
    <dgm:cxn modelId="{6576CAFD-8B0E-4F46-B0C4-EF44D67E5F2B}" type="presParOf" srcId="{1ECB4954-CF03-45CC-AE07-E09A898BBC77}" destId="{020CC0DE-555B-40E2-864E-BE04B0058E61}" srcOrd="0" destOrd="0" presId="urn:microsoft.com/office/officeart/2005/8/layout/orgChart1"/>
    <dgm:cxn modelId="{56083527-BD45-405F-B26D-7180A69D38D5}" type="presParOf" srcId="{1ECB4954-CF03-45CC-AE07-E09A898BBC77}" destId="{A6CD7C5F-3EC0-4325-9248-26EDEB6F12B1}" srcOrd="1" destOrd="0" presId="urn:microsoft.com/office/officeart/2005/8/layout/orgChart1"/>
    <dgm:cxn modelId="{6B382FD1-A967-41B9-A450-E9FF19A4D86D}" type="presParOf" srcId="{917F1A88-F7F5-44FD-BBF5-08B56EC0F714}" destId="{82BE98C8-17DF-457B-AA0C-22D85B73BD0F}" srcOrd="1" destOrd="0" presId="urn:microsoft.com/office/officeart/2005/8/layout/orgChart1"/>
    <dgm:cxn modelId="{E974DF94-B64A-4A93-9FCD-567F3E970BC0}" type="presParOf" srcId="{917F1A88-F7F5-44FD-BBF5-08B56EC0F714}" destId="{15D33858-AC82-4CCB-9606-7C2637BFDB7A}" srcOrd="2" destOrd="0" presId="urn:microsoft.com/office/officeart/2005/8/layout/orgChart1"/>
    <dgm:cxn modelId="{C1D719E4-6F6E-456A-B80F-7684B02F80C1}" type="presParOf" srcId="{61917DC9-DE22-4A18-83E5-58920D829E37}" destId="{7B92264E-A526-4DD1-AAF3-19E4AC12502F}" srcOrd="8" destOrd="0" presId="urn:microsoft.com/office/officeart/2005/8/layout/orgChart1"/>
    <dgm:cxn modelId="{E13F947D-863E-4718-B83A-B2A37ED83CFC}" type="presParOf" srcId="{61917DC9-DE22-4A18-83E5-58920D829E37}" destId="{8D771B29-917B-4BA0-B4BF-AFB2263AE0A4}" srcOrd="9" destOrd="0" presId="urn:microsoft.com/office/officeart/2005/8/layout/orgChart1"/>
    <dgm:cxn modelId="{33491F5C-DDDE-4F78-A07F-CBA84BD1A5FF}" type="presParOf" srcId="{8D771B29-917B-4BA0-B4BF-AFB2263AE0A4}" destId="{A2D7BCE0-4675-4885-990D-ACAE5F019C03}" srcOrd="0" destOrd="0" presId="urn:microsoft.com/office/officeart/2005/8/layout/orgChart1"/>
    <dgm:cxn modelId="{D4B77589-C9B6-4040-8C92-122A71CBEDBD}" type="presParOf" srcId="{A2D7BCE0-4675-4885-990D-ACAE5F019C03}" destId="{686F97E8-54A1-4912-B4F6-9F40C8CCDC84}" srcOrd="0" destOrd="0" presId="urn:microsoft.com/office/officeart/2005/8/layout/orgChart1"/>
    <dgm:cxn modelId="{6833ADB2-9700-485C-9BAB-8073BF0001AF}" type="presParOf" srcId="{A2D7BCE0-4675-4885-990D-ACAE5F019C03}" destId="{695C4408-E9C0-4E88-B3BC-DC1362F04F70}" srcOrd="1" destOrd="0" presId="urn:microsoft.com/office/officeart/2005/8/layout/orgChart1"/>
    <dgm:cxn modelId="{0481BBAF-ED42-48C6-B908-4B66A57446A3}" type="presParOf" srcId="{8D771B29-917B-4BA0-B4BF-AFB2263AE0A4}" destId="{119407AD-00EF-444F-84CC-780C7DBA5613}" srcOrd="1" destOrd="0" presId="urn:microsoft.com/office/officeart/2005/8/layout/orgChart1"/>
    <dgm:cxn modelId="{DA262C09-3E4A-461F-A9AB-44C5066C165C}" type="presParOf" srcId="{8D771B29-917B-4BA0-B4BF-AFB2263AE0A4}" destId="{B2A797C5-AA44-4FB8-9076-0CA9C6143808}" srcOrd="2" destOrd="0" presId="urn:microsoft.com/office/officeart/2005/8/layout/orgChart1"/>
    <dgm:cxn modelId="{AD3F6752-3745-4835-A9B2-BFC726DE1A20}" type="presParOf" srcId="{D0027CA7-0C11-4E04-AE9B-F72FEBCADF24}" destId="{C5291A50-4733-4120-BB5E-717350114354}" srcOrd="2" destOrd="0" presId="urn:microsoft.com/office/officeart/2005/8/layout/orgChart1"/>
    <dgm:cxn modelId="{B173FAB2-E372-45EB-9642-1ED75DA20B7C}" type="presParOf" srcId="{4C9C3137-A209-4125-919B-80EBD49D646B}" destId="{2C64A9A9-7046-4907-89E9-68EB881E94F0}" srcOrd="2" destOrd="0" presId="urn:microsoft.com/office/officeart/2005/8/layout/orgChart1"/>
    <dgm:cxn modelId="{3379EB8B-098B-42C4-9EDE-1BD7ACEFA80E}" type="presParOf" srcId="{4C9C3137-A209-4125-919B-80EBD49D646B}" destId="{5DA1C8C0-411C-4286-A09A-84144C1AD032}" srcOrd="3" destOrd="0" presId="urn:microsoft.com/office/officeart/2005/8/layout/orgChart1"/>
    <dgm:cxn modelId="{38412E3B-B84A-4B84-93FE-C5AE51BAE7D8}" type="presParOf" srcId="{5DA1C8C0-411C-4286-A09A-84144C1AD032}" destId="{74117184-5365-430E-9AA9-E46E0822DD30}" srcOrd="0" destOrd="0" presId="urn:microsoft.com/office/officeart/2005/8/layout/orgChart1"/>
    <dgm:cxn modelId="{E5C94CC7-BD49-44BF-A071-5139E135BC57}" type="presParOf" srcId="{74117184-5365-430E-9AA9-E46E0822DD30}" destId="{48A9F16B-9B8D-4DC7-ADBF-D49F90115A1F}" srcOrd="0" destOrd="0" presId="urn:microsoft.com/office/officeart/2005/8/layout/orgChart1"/>
    <dgm:cxn modelId="{D99D7C7D-61DC-4D22-A71C-A6FABF4430E1}" type="presParOf" srcId="{74117184-5365-430E-9AA9-E46E0822DD30}" destId="{CECFAC1A-7326-48D4-910D-DEB4AC3E0AA1}" srcOrd="1" destOrd="0" presId="urn:microsoft.com/office/officeart/2005/8/layout/orgChart1"/>
    <dgm:cxn modelId="{70AFCB88-3858-49DA-B394-B0B3CF59ADB7}" type="presParOf" srcId="{5DA1C8C0-411C-4286-A09A-84144C1AD032}" destId="{E82078CC-D421-4651-9FAE-3D81D49E6B81}" srcOrd="1" destOrd="0" presId="urn:microsoft.com/office/officeart/2005/8/layout/orgChart1"/>
    <dgm:cxn modelId="{FAE56EF4-49AB-49D2-8841-A03A253A2086}" type="presParOf" srcId="{E82078CC-D421-4651-9FAE-3D81D49E6B81}" destId="{A96E78FD-48B4-44C2-959B-D8ED470F8992}" srcOrd="0" destOrd="0" presId="urn:microsoft.com/office/officeart/2005/8/layout/orgChart1"/>
    <dgm:cxn modelId="{C9AFA48C-124F-4447-B4BD-A76D1090561E}" type="presParOf" srcId="{E82078CC-D421-4651-9FAE-3D81D49E6B81}" destId="{F8FE6A00-2A7F-4E86-A18D-440437704460}" srcOrd="1" destOrd="0" presId="urn:microsoft.com/office/officeart/2005/8/layout/orgChart1"/>
    <dgm:cxn modelId="{897053C4-16FC-487E-B91A-88B34309A424}" type="presParOf" srcId="{F8FE6A00-2A7F-4E86-A18D-440437704460}" destId="{497D0075-DF4E-4989-A497-65BB2D48B53C}" srcOrd="0" destOrd="0" presId="urn:microsoft.com/office/officeart/2005/8/layout/orgChart1"/>
    <dgm:cxn modelId="{65ABDB3E-3C42-4458-9F84-6D9657934D76}" type="presParOf" srcId="{497D0075-DF4E-4989-A497-65BB2D48B53C}" destId="{AD48F13E-94E8-4741-9C81-4807B7750E29}" srcOrd="0" destOrd="0" presId="urn:microsoft.com/office/officeart/2005/8/layout/orgChart1"/>
    <dgm:cxn modelId="{D5B13CF2-7B1C-4BEC-8B4A-B6CA7CD9B532}" type="presParOf" srcId="{497D0075-DF4E-4989-A497-65BB2D48B53C}" destId="{C207D26A-1F42-4E64-9C6B-6E01CE9922F7}" srcOrd="1" destOrd="0" presId="urn:microsoft.com/office/officeart/2005/8/layout/orgChart1"/>
    <dgm:cxn modelId="{BA2E5145-A8D1-4C94-8592-20505D969264}" type="presParOf" srcId="{F8FE6A00-2A7F-4E86-A18D-440437704460}" destId="{701DEE0F-A012-4B65-B43A-283BB6EA8A60}" srcOrd="1" destOrd="0" presId="urn:microsoft.com/office/officeart/2005/8/layout/orgChart1"/>
    <dgm:cxn modelId="{AAD819A8-5C6E-4E8E-8177-941CCE264ABB}" type="presParOf" srcId="{F8FE6A00-2A7F-4E86-A18D-440437704460}" destId="{9D9AC359-7C76-4351-8CE3-76D065C398D0}" srcOrd="2" destOrd="0" presId="urn:microsoft.com/office/officeart/2005/8/layout/orgChart1"/>
    <dgm:cxn modelId="{444AC3B8-2672-40E6-A481-E3C528C0C116}" type="presParOf" srcId="{E82078CC-D421-4651-9FAE-3D81D49E6B81}" destId="{D10C985E-4C38-4CFC-AFF8-9AAF23236F7D}" srcOrd="2" destOrd="0" presId="urn:microsoft.com/office/officeart/2005/8/layout/orgChart1"/>
    <dgm:cxn modelId="{103E6FEA-B726-4136-B196-8A9B16378DA5}" type="presParOf" srcId="{E82078CC-D421-4651-9FAE-3D81D49E6B81}" destId="{939F1042-1DA4-4B08-B41A-7F1ADBE19FF2}" srcOrd="3" destOrd="0" presId="urn:microsoft.com/office/officeart/2005/8/layout/orgChart1"/>
    <dgm:cxn modelId="{CC60B1A3-66A4-48CD-AECA-CAA8BE38ED07}" type="presParOf" srcId="{939F1042-1DA4-4B08-B41A-7F1ADBE19FF2}" destId="{64B65209-F196-4F51-990F-B23E97B20763}" srcOrd="0" destOrd="0" presId="urn:microsoft.com/office/officeart/2005/8/layout/orgChart1"/>
    <dgm:cxn modelId="{EBC4CB49-0E4C-46BC-B946-35C7E56C73A1}" type="presParOf" srcId="{64B65209-F196-4F51-990F-B23E97B20763}" destId="{77FE0C2C-EB01-4B32-8D7F-348693FF6DF3}" srcOrd="0" destOrd="0" presId="urn:microsoft.com/office/officeart/2005/8/layout/orgChart1"/>
    <dgm:cxn modelId="{415DA8BC-944D-455F-94C2-5341FFD905A0}" type="presParOf" srcId="{64B65209-F196-4F51-990F-B23E97B20763}" destId="{AF289844-EBC8-406C-976E-2F418349AE3C}" srcOrd="1" destOrd="0" presId="urn:microsoft.com/office/officeart/2005/8/layout/orgChart1"/>
    <dgm:cxn modelId="{D1CDC2CB-B8AA-4E93-AC08-5A9937048982}" type="presParOf" srcId="{939F1042-1DA4-4B08-B41A-7F1ADBE19FF2}" destId="{E5D87175-1A46-4DC0-B816-4690EFC86034}" srcOrd="1" destOrd="0" presId="urn:microsoft.com/office/officeart/2005/8/layout/orgChart1"/>
    <dgm:cxn modelId="{7F8336D9-3526-49D2-A14B-54E67C729676}" type="presParOf" srcId="{939F1042-1DA4-4B08-B41A-7F1ADBE19FF2}" destId="{3D1C2EB5-F02E-4349-99C6-DF682F1E0807}" srcOrd="2" destOrd="0" presId="urn:microsoft.com/office/officeart/2005/8/layout/orgChart1"/>
    <dgm:cxn modelId="{8D46D673-26B8-4529-ADFC-4EC02BA5F213}" type="presParOf" srcId="{E82078CC-D421-4651-9FAE-3D81D49E6B81}" destId="{0A59E530-7138-49F9-AC5F-88063B59D99D}" srcOrd="4" destOrd="0" presId="urn:microsoft.com/office/officeart/2005/8/layout/orgChart1"/>
    <dgm:cxn modelId="{A9A4C42C-6BA9-41CA-B290-FED135FC5173}" type="presParOf" srcId="{E82078CC-D421-4651-9FAE-3D81D49E6B81}" destId="{79848E53-95EF-4DE2-B681-E3307B44C347}" srcOrd="5" destOrd="0" presId="urn:microsoft.com/office/officeart/2005/8/layout/orgChart1"/>
    <dgm:cxn modelId="{8C11569D-AF97-444C-80F7-E898C1D0000C}" type="presParOf" srcId="{79848E53-95EF-4DE2-B681-E3307B44C347}" destId="{BD674115-ACDA-4524-AF60-EA3414F1E61D}" srcOrd="0" destOrd="0" presId="urn:microsoft.com/office/officeart/2005/8/layout/orgChart1"/>
    <dgm:cxn modelId="{4977A70B-86DA-429C-858E-5E6D67BE4232}" type="presParOf" srcId="{BD674115-ACDA-4524-AF60-EA3414F1E61D}" destId="{CC869F3E-A31C-45ED-84C2-B689F9019D44}" srcOrd="0" destOrd="0" presId="urn:microsoft.com/office/officeart/2005/8/layout/orgChart1"/>
    <dgm:cxn modelId="{4F08585E-9A90-49E8-B61D-68522D8598C8}" type="presParOf" srcId="{BD674115-ACDA-4524-AF60-EA3414F1E61D}" destId="{9AEDFF27-C495-4999-9A4A-278A0B73D477}" srcOrd="1" destOrd="0" presId="urn:microsoft.com/office/officeart/2005/8/layout/orgChart1"/>
    <dgm:cxn modelId="{748A850B-701A-44BB-9DA3-46E6A35041C4}" type="presParOf" srcId="{79848E53-95EF-4DE2-B681-E3307B44C347}" destId="{A252883D-1B1B-4EA6-94FE-E7023864BBA4}" srcOrd="1" destOrd="0" presId="urn:microsoft.com/office/officeart/2005/8/layout/orgChart1"/>
    <dgm:cxn modelId="{316E40B1-2F48-4520-9DE0-40AE49776E80}" type="presParOf" srcId="{79848E53-95EF-4DE2-B681-E3307B44C347}" destId="{2D4BEB90-500D-40FB-937D-2C22576BE861}" srcOrd="2" destOrd="0" presId="urn:microsoft.com/office/officeart/2005/8/layout/orgChart1"/>
    <dgm:cxn modelId="{24A8F98A-12A5-4D19-AD39-48E4FBE4405A}" type="presParOf" srcId="{E82078CC-D421-4651-9FAE-3D81D49E6B81}" destId="{84DB3DA7-44A0-4ADB-87F4-EAE2BC5BB6B3}" srcOrd="6" destOrd="0" presId="urn:microsoft.com/office/officeart/2005/8/layout/orgChart1"/>
    <dgm:cxn modelId="{B8037EA2-FF4A-4967-975F-BB61732FE51D}" type="presParOf" srcId="{E82078CC-D421-4651-9FAE-3D81D49E6B81}" destId="{7E6383BC-DAE8-4423-A6F3-17E089846ACD}" srcOrd="7" destOrd="0" presId="urn:microsoft.com/office/officeart/2005/8/layout/orgChart1"/>
    <dgm:cxn modelId="{396B02C8-B6D1-4E08-8C9D-D24C0F0526AB}" type="presParOf" srcId="{7E6383BC-DAE8-4423-A6F3-17E089846ACD}" destId="{170C484E-C7BC-47C3-A7F9-BD2CC695FEBB}" srcOrd="0" destOrd="0" presId="urn:microsoft.com/office/officeart/2005/8/layout/orgChart1"/>
    <dgm:cxn modelId="{8890FE78-6383-4FFF-A25E-A7781C73769B}" type="presParOf" srcId="{170C484E-C7BC-47C3-A7F9-BD2CC695FEBB}" destId="{0E6D7E3F-BEE4-488D-84D3-7D0BEAA0C25D}" srcOrd="0" destOrd="0" presId="urn:microsoft.com/office/officeart/2005/8/layout/orgChart1"/>
    <dgm:cxn modelId="{5F8B08D8-3477-4AA7-AC8B-A926B378F8CA}" type="presParOf" srcId="{170C484E-C7BC-47C3-A7F9-BD2CC695FEBB}" destId="{E63F0F71-AD19-4374-B898-59D3802F73C8}" srcOrd="1" destOrd="0" presId="urn:microsoft.com/office/officeart/2005/8/layout/orgChart1"/>
    <dgm:cxn modelId="{9493E2CE-6935-4F1A-8C0E-453FA55DCBC7}" type="presParOf" srcId="{7E6383BC-DAE8-4423-A6F3-17E089846ACD}" destId="{948CD201-3D42-42F3-AC00-FC0506183A1E}" srcOrd="1" destOrd="0" presId="urn:microsoft.com/office/officeart/2005/8/layout/orgChart1"/>
    <dgm:cxn modelId="{49774F79-71A5-4B92-858E-3E36E0A468A8}" type="presParOf" srcId="{7E6383BC-DAE8-4423-A6F3-17E089846ACD}" destId="{7C49E616-44AB-464C-9B68-95BEDD1C91FF}" srcOrd="2" destOrd="0" presId="urn:microsoft.com/office/officeart/2005/8/layout/orgChart1"/>
    <dgm:cxn modelId="{85644ACB-D3E1-4EB9-937A-5DD6A3850B73}" type="presParOf" srcId="{E82078CC-D421-4651-9FAE-3D81D49E6B81}" destId="{C53FED9F-A8D0-4D7C-86E6-A63E35AA9664}" srcOrd="8" destOrd="0" presId="urn:microsoft.com/office/officeart/2005/8/layout/orgChart1"/>
    <dgm:cxn modelId="{A875D3A1-042A-4019-B014-D01F7A4A1C2D}" type="presParOf" srcId="{E82078CC-D421-4651-9FAE-3D81D49E6B81}" destId="{E4AC93D6-F661-40A5-8252-6805959F798A}" srcOrd="9" destOrd="0" presId="urn:microsoft.com/office/officeart/2005/8/layout/orgChart1"/>
    <dgm:cxn modelId="{439C6FA4-3749-48D0-84BA-ACBCBBCBB449}" type="presParOf" srcId="{E4AC93D6-F661-40A5-8252-6805959F798A}" destId="{AF342D43-E712-4ABF-9D2A-CD02C906A689}" srcOrd="0" destOrd="0" presId="urn:microsoft.com/office/officeart/2005/8/layout/orgChart1"/>
    <dgm:cxn modelId="{59869818-974F-4E71-9602-365F04FE64B8}" type="presParOf" srcId="{AF342D43-E712-4ABF-9D2A-CD02C906A689}" destId="{CF0A4302-9DF9-4301-A1F7-E5AF00E36CF7}" srcOrd="0" destOrd="0" presId="urn:microsoft.com/office/officeart/2005/8/layout/orgChart1"/>
    <dgm:cxn modelId="{67E31042-66B3-427A-ABED-B2AC736D4A29}" type="presParOf" srcId="{AF342D43-E712-4ABF-9D2A-CD02C906A689}" destId="{D8DDCBA0-C910-4D17-8FB5-B43FD48A419F}" srcOrd="1" destOrd="0" presId="urn:microsoft.com/office/officeart/2005/8/layout/orgChart1"/>
    <dgm:cxn modelId="{4D8F5E2F-E989-4B8C-BB41-0685A1BD7F72}" type="presParOf" srcId="{E4AC93D6-F661-40A5-8252-6805959F798A}" destId="{623ECB25-2E0C-43F5-9E8B-AD65DAE3C2BD}" srcOrd="1" destOrd="0" presId="urn:microsoft.com/office/officeart/2005/8/layout/orgChart1"/>
    <dgm:cxn modelId="{8C257F97-FBB4-468E-9449-C01E5D409F6E}" type="presParOf" srcId="{E4AC93D6-F661-40A5-8252-6805959F798A}" destId="{668E77E4-D33A-4717-9345-45B3E4CEBC4B}" srcOrd="2" destOrd="0" presId="urn:microsoft.com/office/officeart/2005/8/layout/orgChart1"/>
    <dgm:cxn modelId="{72178EF3-FC62-49EB-860D-44DE2564CA19}" type="presParOf" srcId="{5DA1C8C0-411C-4286-A09A-84144C1AD032}" destId="{A97459BB-163D-4C71-8DBF-7486C18DFA43}" srcOrd="2" destOrd="0" presId="urn:microsoft.com/office/officeart/2005/8/layout/orgChart1"/>
    <dgm:cxn modelId="{65E7E38D-DAD1-4748-AB02-226ED96C4A65}" type="presParOf" srcId="{4C9C3137-A209-4125-919B-80EBD49D646B}" destId="{EA5852CD-9776-4D06-B64C-FA0BCA759972}" srcOrd="4" destOrd="0" presId="urn:microsoft.com/office/officeart/2005/8/layout/orgChart1"/>
    <dgm:cxn modelId="{55DEFB32-5D40-4AAC-859E-D3B75DD834B7}" type="presParOf" srcId="{4C9C3137-A209-4125-919B-80EBD49D646B}" destId="{A57E2AD5-2CB3-40F6-9761-BD9B00CFFF3E}" srcOrd="5" destOrd="0" presId="urn:microsoft.com/office/officeart/2005/8/layout/orgChart1"/>
    <dgm:cxn modelId="{32A75316-AC0C-432B-BB77-545FEFF581E1}" type="presParOf" srcId="{A57E2AD5-2CB3-40F6-9761-BD9B00CFFF3E}" destId="{8309185A-30E0-4E03-AF72-F2B3892015B9}" srcOrd="0" destOrd="0" presId="urn:microsoft.com/office/officeart/2005/8/layout/orgChart1"/>
    <dgm:cxn modelId="{5601B68C-7FD3-4533-9A07-E87D0C47D655}" type="presParOf" srcId="{8309185A-30E0-4E03-AF72-F2B3892015B9}" destId="{4BA8089C-74A0-4FF9-84A4-590D002F1D7A}" srcOrd="0" destOrd="0" presId="urn:microsoft.com/office/officeart/2005/8/layout/orgChart1"/>
    <dgm:cxn modelId="{BD78BA03-1EC4-45E2-A0F0-A5FFDE0676E6}" type="presParOf" srcId="{8309185A-30E0-4E03-AF72-F2B3892015B9}" destId="{43123BC5-EFBF-4142-8FE6-B95395052EC5}" srcOrd="1" destOrd="0" presId="urn:microsoft.com/office/officeart/2005/8/layout/orgChart1"/>
    <dgm:cxn modelId="{BDA82F09-3E10-4741-8073-F67FA00A2214}" type="presParOf" srcId="{A57E2AD5-2CB3-40F6-9761-BD9B00CFFF3E}" destId="{CA10404F-AC98-4B18-A161-8713153DD693}" srcOrd="1" destOrd="0" presId="urn:microsoft.com/office/officeart/2005/8/layout/orgChart1"/>
    <dgm:cxn modelId="{11ABD465-8847-4741-8C5B-1A31C20F8060}" type="presParOf" srcId="{CA10404F-AC98-4B18-A161-8713153DD693}" destId="{BE3BE829-1CC6-40F0-B8FA-E1D2CFAFB40C}" srcOrd="0" destOrd="0" presId="urn:microsoft.com/office/officeart/2005/8/layout/orgChart1"/>
    <dgm:cxn modelId="{84602F70-E47C-4B4E-A932-81B8ECE3B820}" type="presParOf" srcId="{CA10404F-AC98-4B18-A161-8713153DD693}" destId="{87F54EF2-D5B0-4B37-B11F-BF977BB213C9}" srcOrd="1" destOrd="0" presId="urn:microsoft.com/office/officeart/2005/8/layout/orgChart1"/>
    <dgm:cxn modelId="{B343F1A9-F1B3-4FE2-8FB2-FFD871F9EAE8}" type="presParOf" srcId="{87F54EF2-D5B0-4B37-B11F-BF977BB213C9}" destId="{3D9E6D82-9536-4A72-94B8-1236F9765E74}" srcOrd="0" destOrd="0" presId="urn:microsoft.com/office/officeart/2005/8/layout/orgChart1"/>
    <dgm:cxn modelId="{1741B8F0-B90F-482F-A494-C464E4CE71A6}" type="presParOf" srcId="{3D9E6D82-9536-4A72-94B8-1236F9765E74}" destId="{0FC297A1-4090-405F-877E-EC9CE1C2426E}" srcOrd="0" destOrd="0" presId="urn:microsoft.com/office/officeart/2005/8/layout/orgChart1"/>
    <dgm:cxn modelId="{06F4ECEA-2E29-4B5D-825B-382E1A5EE938}" type="presParOf" srcId="{3D9E6D82-9536-4A72-94B8-1236F9765E74}" destId="{D556E5A0-8903-43F8-A980-CE6C02ACD1D5}" srcOrd="1" destOrd="0" presId="urn:microsoft.com/office/officeart/2005/8/layout/orgChart1"/>
    <dgm:cxn modelId="{CEDF9A79-07B8-48A0-8CC9-D0F350E5B2A2}" type="presParOf" srcId="{87F54EF2-D5B0-4B37-B11F-BF977BB213C9}" destId="{15CE7B48-6473-44F4-94E6-350807E49123}" srcOrd="1" destOrd="0" presId="urn:microsoft.com/office/officeart/2005/8/layout/orgChart1"/>
    <dgm:cxn modelId="{323CC52F-A169-4F5D-BFE5-023B13F24298}" type="presParOf" srcId="{87F54EF2-D5B0-4B37-B11F-BF977BB213C9}" destId="{320B8CD6-B591-4F84-905C-6E35F3CF05F1}" srcOrd="2" destOrd="0" presId="urn:microsoft.com/office/officeart/2005/8/layout/orgChart1"/>
    <dgm:cxn modelId="{6E77DD2D-71F3-4F39-B200-123AE7B93FE7}" type="presParOf" srcId="{CA10404F-AC98-4B18-A161-8713153DD693}" destId="{8A5CAD39-0455-4636-A779-B8803091C655}" srcOrd="2" destOrd="0" presId="urn:microsoft.com/office/officeart/2005/8/layout/orgChart1"/>
    <dgm:cxn modelId="{5223D938-DF37-421A-9AD4-AB88EE598481}" type="presParOf" srcId="{CA10404F-AC98-4B18-A161-8713153DD693}" destId="{21B5BB06-50CD-4877-BE2E-E6E89BF8F4A6}" srcOrd="3" destOrd="0" presId="urn:microsoft.com/office/officeart/2005/8/layout/orgChart1"/>
    <dgm:cxn modelId="{A51350DF-B469-4361-A1CD-9A9A7A4D04C9}" type="presParOf" srcId="{21B5BB06-50CD-4877-BE2E-E6E89BF8F4A6}" destId="{266DCDEA-2B10-40F6-902B-76118BD2DED2}" srcOrd="0" destOrd="0" presId="urn:microsoft.com/office/officeart/2005/8/layout/orgChart1"/>
    <dgm:cxn modelId="{3F06B96E-8203-424E-B036-7774A4A02332}" type="presParOf" srcId="{266DCDEA-2B10-40F6-902B-76118BD2DED2}" destId="{EADD44F6-47B4-40C2-845B-DB1674813A6B}" srcOrd="0" destOrd="0" presId="urn:microsoft.com/office/officeart/2005/8/layout/orgChart1"/>
    <dgm:cxn modelId="{96444654-85F3-444F-BFE1-A1976ECF1220}" type="presParOf" srcId="{266DCDEA-2B10-40F6-902B-76118BD2DED2}" destId="{F2B4BA65-BA42-446B-BDEB-180782966079}" srcOrd="1" destOrd="0" presId="urn:microsoft.com/office/officeart/2005/8/layout/orgChart1"/>
    <dgm:cxn modelId="{4C35C466-C2C3-4439-A075-EB01DBCC5C67}" type="presParOf" srcId="{21B5BB06-50CD-4877-BE2E-E6E89BF8F4A6}" destId="{168ECDD4-FBD7-43AA-AFB5-D4ACBCC2C65C}" srcOrd="1" destOrd="0" presId="urn:microsoft.com/office/officeart/2005/8/layout/orgChart1"/>
    <dgm:cxn modelId="{E735D768-A21C-4FE0-9F51-9DA133F67C73}" type="presParOf" srcId="{21B5BB06-50CD-4877-BE2E-E6E89BF8F4A6}" destId="{7BFD1D24-7B34-404B-A419-E13CC285B919}" srcOrd="2" destOrd="0" presId="urn:microsoft.com/office/officeart/2005/8/layout/orgChart1"/>
    <dgm:cxn modelId="{171C9FF5-05B3-4307-9EFF-239D60BD98D9}" type="presParOf" srcId="{CA10404F-AC98-4B18-A161-8713153DD693}" destId="{CC0B30B0-07C7-44FB-AADE-F461CE45AA23}" srcOrd="4" destOrd="0" presId="urn:microsoft.com/office/officeart/2005/8/layout/orgChart1"/>
    <dgm:cxn modelId="{777A2631-52B3-4CB8-A020-32C0F8AC16C6}" type="presParOf" srcId="{CA10404F-AC98-4B18-A161-8713153DD693}" destId="{2CA18BCC-DC64-4F1A-B4E7-9C4B5483267E}" srcOrd="5" destOrd="0" presId="urn:microsoft.com/office/officeart/2005/8/layout/orgChart1"/>
    <dgm:cxn modelId="{7FB1D1CD-9720-4955-BE46-B3BD0358A1A8}" type="presParOf" srcId="{2CA18BCC-DC64-4F1A-B4E7-9C4B5483267E}" destId="{0B9C56BD-6886-4A05-89DB-F9C214A8FB1B}" srcOrd="0" destOrd="0" presId="urn:microsoft.com/office/officeart/2005/8/layout/orgChart1"/>
    <dgm:cxn modelId="{180A771E-E0D7-43A6-9CFD-2899E6721958}" type="presParOf" srcId="{0B9C56BD-6886-4A05-89DB-F9C214A8FB1B}" destId="{699E1567-F4A5-4E58-9350-5C0618851195}" srcOrd="0" destOrd="0" presId="urn:microsoft.com/office/officeart/2005/8/layout/orgChart1"/>
    <dgm:cxn modelId="{10F46EC8-F077-4BF6-9454-ADF3FA4D9DD3}" type="presParOf" srcId="{0B9C56BD-6886-4A05-89DB-F9C214A8FB1B}" destId="{32880BC0-237E-427B-A675-956111B30985}" srcOrd="1" destOrd="0" presId="urn:microsoft.com/office/officeart/2005/8/layout/orgChart1"/>
    <dgm:cxn modelId="{52000E3A-E3D5-4AB4-8998-5467062DF8D3}" type="presParOf" srcId="{2CA18BCC-DC64-4F1A-B4E7-9C4B5483267E}" destId="{27B02A57-29FF-4264-A1F5-499C06E65F74}" srcOrd="1" destOrd="0" presId="urn:microsoft.com/office/officeart/2005/8/layout/orgChart1"/>
    <dgm:cxn modelId="{D5E3CD1E-174B-41A9-9231-8CB090A5C9CE}" type="presParOf" srcId="{2CA18BCC-DC64-4F1A-B4E7-9C4B5483267E}" destId="{C7C85ECE-B20B-40F4-8834-E2465B704ABC}" srcOrd="2" destOrd="0" presId="urn:microsoft.com/office/officeart/2005/8/layout/orgChart1"/>
    <dgm:cxn modelId="{6C353564-661E-4A35-8897-AE6EA15797FD}" type="presParOf" srcId="{CA10404F-AC98-4B18-A161-8713153DD693}" destId="{011C2283-FEC7-4190-82D2-97766A839C24}" srcOrd="6" destOrd="0" presId="urn:microsoft.com/office/officeart/2005/8/layout/orgChart1"/>
    <dgm:cxn modelId="{A03FA3B3-A999-4548-969D-8B0F17D70AC3}" type="presParOf" srcId="{CA10404F-AC98-4B18-A161-8713153DD693}" destId="{6F919F98-9758-4087-9F94-636DA9E0156B}" srcOrd="7" destOrd="0" presId="urn:microsoft.com/office/officeart/2005/8/layout/orgChart1"/>
    <dgm:cxn modelId="{957D9EE5-FEF5-418E-B8DB-F2627E232FFA}" type="presParOf" srcId="{6F919F98-9758-4087-9F94-636DA9E0156B}" destId="{C00B7315-8193-445A-B5D9-4C70814D4A10}" srcOrd="0" destOrd="0" presId="urn:microsoft.com/office/officeart/2005/8/layout/orgChart1"/>
    <dgm:cxn modelId="{6DFED1F7-5C25-4BFF-A6EB-26FEF3CCA59B}" type="presParOf" srcId="{C00B7315-8193-445A-B5D9-4C70814D4A10}" destId="{F2CF2383-5AD2-48F1-A3A9-BF363217C5E6}" srcOrd="0" destOrd="0" presId="urn:microsoft.com/office/officeart/2005/8/layout/orgChart1"/>
    <dgm:cxn modelId="{0E4C017B-C857-4319-B4B5-CFCDE46C0B45}" type="presParOf" srcId="{C00B7315-8193-445A-B5D9-4C70814D4A10}" destId="{DBCE563E-40E5-49F9-AC52-4D5FA7C9FA0D}" srcOrd="1" destOrd="0" presId="urn:microsoft.com/office/officeart/2005/8/layout/orgChart1"/>
    <dgm:cxn modelId="{E8F9963A-79E5-43D7-BE73-376530251CD7}" type="presParOf" srcId="{6F919F98-9758-4087-9F94-636DA9E0156B}" destId="{286797C4-8E2F-40BD-A777-A2697872538C}" srcOrd="1" destOrd="0" presId="urn:microsoft.com/office/officeart/2005/8/layout/orgChart1"/>
    <dgm:cxn modelId="{058B0C85-03DE-4575-B06F-E2774F6CD3EA}" type="presParOf" srcId="{6F919F98-9758-4087-9F94-636DA9E0156B}" destId="{0591034B-B7C1-4A35-BFC6-67EC2D98277F}" srcOrd="2" destOrd="0" presId="urn:microsoft.com/office/officeart/2005/8/layout/orgChart1"/>
    <dgm:cxn modelId="{D4B35085-FE8C-4BE0-B67B-D7F2A7A41479}" type="presParOf" srcId="{CA10404F-AC98-4B18-A161-8713153DD693}" destId="{F8EBBD5C-83AB-4058-ADC1-B62F94C3171A}" srcOrd="8" destOrd="0" presId="urn:microsoft.com/office/officeart/2005/8/layout/orgChart1"/>
    <dgm:cxn modelId="{505C67F3-481B-4B3C-BB55-D493D5986A3F}" type="presParOf" srcId="{CA10404F-AC98-4B18-A161-8713153DD693}" destId="{B735D85E-2A5B-4C5A-B54E-DB8608958BB6}" srcOrd="9" destOrd="0" presId="urn:microsoft.com/office/officeart/2005/8/layout/orgChart1"/>
    <dgm:cxn modelId="{03744B91-48BB-4D8B-B955-069C14AAAB4A}" type="presParOf" srcId="{B735D85E-2A5B-4C5A-B54E-DB8608958BB6}" destId="{C6C3CE0B-7581-49D1-8003-6E914C851213}" srcOrd="0" destOrd="0" presId="urn:microsoft.com/office/officeart/2005/8/layout/orgChart1"/>
    <dgm:cxn modelId="{B2F99EDD-E323-4C0F-849D-4EC40F0CCF52}" type="presParOf" srcId="{C6C3CE0B-7581-49D1-8003-6E914C851213}" destId="{D5D47969-7027-4B39-8C00-7116B038F84F}" srcOrd="0" destOrd="0" presId="urn:microsoft.com/office/officeart/2005/8/layout/orgChart1"/>
    <dgm:cxn modelId="{44B93727-649C-480F-8D53-B38398C43355}" type="presParOf" srcId="{C6C3CE0B-7581-49D1-8003-6E914C851213}" destId="{983C9A92-FF99-413F-88C5-F64CE7B6145B}" srcOrd="1" destOrd="0" presId="urn:microsoft.com/office/officeart/2005/8/layout/orgChart1"/>
    <dgm:cxn modelId="{A1989BD2-CBC9-40B5-ADCE-66025A947C8E}" type="presParOf" srcId="{B735D85E-2A5B-4C5A-B54E-DB8608958BB6}" destId="{7024B890-95EF-4F7D-A153-5B804BA528E5}" srcOrd="1" destOrd="0" presId="urn:microsoft.com/office/officeart/2005/8/layout/orgChart1"/>
    <dgm:cxn modelId="{F1A59209-D7DB-4C5C-863F-44242CE0D28A}" type="presParOf" srcId="{B735D85E-2A5B-4C5A-B54E-DB8608958BB6}" destId="{25949ED0-BCC7-4806-9173-18AF9C4C5A50}" srcOrd="2" destOrd="0" presId="urn:microsoft.com/office/officeart/2005/8/layout/orgChart1"/>
    <dgm:cxn modelId="{C901D879-1138-4D0F-8AB6-937464B33CC1}" type="presParOf" srcId="{A57E2AD5-2CB3-40F6-9761-BD9B00CFFF3E}" destId="{863BEAF3-84C7-4664-9ED8-5CAC672942A4}" srcOrd="2" destOrd="0" presId="urn:microsoft.com/office/officeart/2005/8/layout/orgChart1"/>
    <dgm:cxn modelId="{BE84015E-08D2-4695-857A-30E077B49636}" type="presParOf" srcId="{4C9C3137-A209-4125-919B-80EBD49D646B}" destId="{83EDD2E2-82BD-494D-A2EA-9A9C74C9ED4A}" srcOrd="6" destOrd="0" presId="urn:microsoft.com/office/officeart/2005/8/layout/orgChart1"/>
    <dgm:cxn modelId="{A66798B1-29CA-47C8-AC0A-10C38594BB8A}" type="presParOf" srcId="{4C9C3137-A209-4125-919B-80EBD49D646B}" destId="{EA2C9F03-4620-4FC0-AEB3-D71A8C5EC93B}" srcOrd="7" destOrd="0" presId="urn:microsoft.com/office/officeart/2005/8/layout/orgChart1"/>
    <dgm:cxn modelId="{8F4326E8-9273-4584-BA67-EE09B8B4349A}" type="presParOf" srcId="{EA2C9F03-4620-4FC0-AEB3-D71A8C5EC93B}" destId="{15A0620E-F5B8-4B9E-98A0-27561CB75325}" srcOrd="0" destOrd="0" presId="urn:microsoft.com/office/officeart/2005/8/layout/orgChart1"/>
    <dgm:cxn modelId="{2159A610-3DDC-48A5-A530-78CB7290B7FB}" type="presParOf" srcId="{15A0620E-F5B8-4B9E-98A0-27561CB75325}" destId="{1664A795-3FC2-471E-8BE8-9B89661A96A9}" srcOrd="0" destOrd="0" presId="urn:microsoft.com/office/officeart/2005/8/layout/orgChart1"/>
    <dgm:cxn modelId="{4BC3C81F-FE9C-4686-AF7C-0B2BFCE84045}" type="presParOf" srcId="{15A0620E-F5B8-4B9E-98A0-27561CB75325}" destId="{80404E6F-B9AC-460D-A78C-3FA9EEE940DA}" srcOrd="1" destOrd="0" presId="urn:microsoft.com/office/officeart/2005/8/layout/orgChart1"/>
    <dgm:cxn modelId="{BE6556BD-4A08-4946-ADCC-D031D6AB09CE}" type="presParOf" srcId="{EA2C9F03-4620-4FC0-AEB3-D71A8C5EC93B}" destId="{7B38AC04-CDBD-4543-8327-EA446E4890E8}" srcOrd="1" destOrd="0" presId="urn:microsoft.com/office/officeart/2005/8/layout/orgChart1"/>
    <dgm:cxn modelId="{D57EE535-6DC6-46B4-AB8E-9660FEC0C864}" type="presParOf" srcId="{7B38AC04-CDBD-4543-8327-EA446E4890E8}" destId="{A47BD683-1AE7-46A7-8E85-4708CC166059}" srcOrd="0" destOrd="0" presId="urn:microsoft.com/office/officeart/2005/8/layout/orgChart1"/>
    <dgm:cxn modelId="{B7A5BE4E-2397-4E65-9471-B2CD6EAF078A}" type="presParOf" srcId="{7B38AC04-CDBD-4543-8327-EA446E4890E8}" destId="{2E74DAF9-0578-4A29-A231-EF9910D437AA}" srcOrd="1" destOrd="0" presId="urn:microsoft.com/office/officeart/2005/8/layout/orgChart1"/>
    <dgm:cxn modelId="{168FEA7F-3F5D-4375-AD88-479117732DE9}" type="presParOf" srcId="{2E74DAF9-0578-4A29-A231-EF9910D437AA}" destId="{A5997390-FB1C-4BD8-9E6D-CB5A5FC05B26}" srcOrd="0" destOrd="0" presId="urn:microsoft.com/office/officeart/2005/8/layout/orgChart1"/>
    <dgm:cxn modelId="{9B95340F-236A-4076-A47B-BA378419FBA8}" type="presParOf" srcId="{A5997390-FB1C-4BD8-9E6D-CB5A5FC05B26}" destId="{D7691BF3-993B-4D2D-AF4A-297E2AF3FCF1}" srcOrd="0" destOrd="0" presId="urn:microsoft.com/office/officeart/2005/8/layout/orgChart1"/>
    <dgm:cxn modelId="{18CE5D0C-EF7F-4305-A372-2942C0AA53D6}" type="presParOf" srcId="{A5997390-FB1C-4BD8-9E6D-CB5A5FC05B26}" destId="{8DDC8449-24AB-4521-B71C-00CC0B906F37}" srcOrd="1" destOrd="0" presId="urn:microsoft.com/office/officeart/2005/8/layout/orgChart1"/>
    <dgm:cxn modelId="{0E4A0360-1D0C-4280-BF7E-0D6FD081679C}" type="presParOf" srcId="{2E74DAF9-0578-4A29-A231-EF9910D437AA}" destId="{6C34D784-D5D3-4F09-9BD1-A7689C1FD39A}" srcOrd="1" destOrd="0" presId="urn:microsoft.com/office/officeart/2005/8/layout/orgChart1"/>
    <dgm:cxn modelId="{8946348E-E4D7-4AE1-B432-B01FF3414FAA}" type="presParOf" srcId="{2E74DAF9-0578-4A29-A231-EF9910D437AA}" destId="{D24101EB-28FF-4423-8705-4DB89C22E711}" srcOrd="2" destOrd="0" presId="urn:microsoft.com/office/officeart/2005/8/layout/orgChart1"/>
    <dgm:cxn modelId="{FF18D70F-A7DD-4C83-B5CB-BC4D5E6DDB5E}" type="presParOf" srcId="{7B38AC04-CDBD-4543-8327-EA446E4890E8}" destId="{F7A8D1CE-E021-4BBC-89CF-D43ACB101446}" srcOrd="2" destOrd="0" presId="urn:microsoft.com/office/officeart/2005/8/layout/orgChart1"/>
    <dgm:cxn modelId="{526C14A8-7761-4A95-AB5E-B5962E4B98CE}" type="presParOf" srcId="{7B38AC04-CDBD-4543-8327-EA446E4890E8}" destId="{0962A645-9532-482F-BF58-2F51E1DB7133}" srcOrd="3" destOrd="0" presId="urn:microsoft.com/office/officeart/2005/8/layout/orgChart1"/>
    <dgm:cxn modelId="{72AFB5B5-FF5A-43DB-87D2-05097F0CE478}" type="presParOf" srcId="{0962A645-9532-482F-BF58-2F51E1DB7133}" destId="{E9F6B069-8046-44A5-B74C-C457C7CB87CE}" srcOrd="0" destOrd="0" presId="urn:microsoft.com/office/officeart/2005/8/layout/orgChart1"/>
    <dgm:cxn modelId="{DE847DF0-158B-4D26-B5D7-D2224DBBE929}" type="presParOf" srcId="{E9F6B069-8046-44A5-B74C-C457C7CB87CE}" destId="{BFF48CA0-E3E5-495F-AB90-6F4A0C8C57D1}" srcOrd="0" destOrd="0" presId="urn:microsoft.com/office/officeart/2005/8/layout/orgChart1"/>
    <dgm:cxn modelId="{F49D729A-8E47-47C2-8BC6-9EF7A0D38710}" type="presParOf" srcId="{E9F6B069-8046-44A5-B74C-C457C7CB87CE}" destId="{02D6AA8F-DE5E-4DDC-AC2B-94525356B8F0}" srcOrd="1" destOrd="0" presId="urn:microsoft.com/office/officeart/2005/8/layout/orgChart1"/>
    <dgm:cxn modelId="{68338907-1970-4379-B2FA-1D2543B9312B}" type="presParOf" srcId="{0962A645-9532-482F-BF58-2F51E1DB7133}" destId="{A18E6660-E2A5-4408-B038-1AA11096EC57}" srcOrd="1" destOrd="0" presId="urn:microsoft.com/office/officeart/2005/8/layout/orgChart1"/>
    <dgm:cxn modelId="{80F8A26D-C2D4-40BF-9B04-4D964028E0DD}" type="presParOf" srcId="{0962A645-9532-482F-BF58-2F51E1DB7133}" destId="{54A5ECEF-3138-4365-9218-FDE4D543C4B6}" srcOrd="2" destOrd="0" presId="urn:microsoft.com/office/officeart/2005/8/layout/orgChart1"/>
    <dgm:cxn modelId="{5D9C0BC8-DCC4-4268-84C1-DAF24568277C}" type="presParOf" srcId="{7B38AC04-CDBD-4543-8327-EA446E4890E8}" destId="{F807CDB5-0811-4EC0-8CA3-729048ECB573}" srcOrd="4" destOrd="0" presId="urn:microsoft.com/office/officeart/2005/8/layout/orgChart1"/>
    <dgm:cxn modelId="{B382F8B3-D09A-4BEA-8BB4-55C97590B959}" type="presParOf" srcId="{7B38AC04-CDBD-4543-8327-EA446E4890E8}" destId="{5F44C509-9FCC-4B35-AD90-ED5C336686A8}" srcOrd="5" destOrd="0" presId="urn:microsoft.com/office/officeart/2005/8/layout/orgChart1"/>
    <dgm:cxn modelId="{27F49B47-2895-48A8-A1C4-43788CC37C29}" type="presParOf" srcId="{5F44C509-9FCC-4B35-AD90-ED5C336686A8}" destId="{DA4541EB-D053-47EC-88E8-393FB9D90750}" srcOrd="0" destOrd="0" presId="urn:microsoft.com/office/officeart/2005/8/layout/orgChart1"/>
    <dgm:cxn modelId="{7BC9100F-13A9-4E44-B348-8C8F857029BD}" type="presParOf" srcId="{DA4541EB-D053-47EC-88E8-393FB9D90750}" destId="{10A6607B-F94B-4230-A257-79CF82D45F65}" srcOrd="0" destOrd="0" presId="urn:microsoft.com/office/officeart/2005/8/layout/orgChart1"/>
    <dgm:cxn modelId="{DF31C25E-A1C7-4218-8BBE-DEBB10641345}" type="presParOf" srcId="{DA4541EB-D053-47EC-88E8-393FB9D90750}" destId="{BD286104-E738-4677-8430-72AD508EEB7E}" srcOrd="1" destOrd="0" presId="urn:microsoft.com/office/officeart/2005/8/layout/orgChart1"/>
    <dgm:cxn modelId="{3CDFD6BC-5A7D-48E9-907E-D7C1024E39C0}" type="presParOf" srcId="{5F44C509-9FCC-4B35-AD90-ED5C336686A8}" destId="{216C84FB-470C-474F-8DD2-06E12D5199BE}" srcOrd="1" destOrd="0" presId="urn:microsoft.com/office/officeart/2005/8/layout/orgChart1"/>
    <dgm:cxn modelId="{36139728-58F0-4392-9F65-E465F1B6EDF0}" type="presParOf" srcId="{5F44C509-9FCC-4B35-AD90-ED5C336686A8}" destId="{9CB7DA1C-E8EE-4F0B-9C9F-AD2D262D8AB8}" srcOrd="2" destOrd="0" presId="urn:microsoft.com/office/officeart/2005/8/layout/orgChart1"/>
    <dgm:cxn modelId="{7C51A166-D0B7-4E0E-8246-30C746FE88AE}" type="presParOf" srcId="{7B38AC04-CDBD-4543-8327-EA446E4890E8}" destId="{96DD3787-E9E0-42A8-B398-92AA82FE2F9A}" srcOrd="6" destOrd="0" presId="urn:microsoft.com/office/officeart/2005/8/layout/orgChart1"/>
    <dgm:cxn modelId="{78820211-AA30-4EF7-A454-347771148AFA}" type="presParOf" srcId="{7B38AC04-CDBD-4543-8327-EA446E4890E8}" destId="{70E6B37E-CCD8-4B4A-A051-A1E07538C6B3}" srcOrd="7" destOrd="0" presId="urn:microsoft.com/office/officeart/2005/8/layout/orgChart1"/>
    <dgm:cxn modelId="{4EEDD755-4CCC-44A7-B822-E5EA34E2DB48}" type="presParOf" srcId="{70E6B37E-CCD8-4B4A-A051-A1E07538C6B3}" destId="{7C2608D8-E42A-4C76-B780-B3C2CF8821E2}" srcOrd="0" destOrd="0" presId="urn:microsoft.com/office/officeart/2005/8/layout/orgChart1"/>
    <dgm:cxn modelId="{60CED282-8489-49D2-B314-61223D3D1054}" type="presParOf" srcId="{7C2608D8-E42A-4C76-B780-B3C2CF8821E2}" destId="{3BB6FD98-2E7C-4FCD-85AE-A84BC37A2FEF}" srcOrd="0" destOrd="0" presId="urn:microsoft.com/office/officeart/2005/8/layout/orgChart1"/>
    <dgm:cxn modelId="{8B8F3996-0E8F-4047-84CA-65E2464086FA}" type="presParOf" srcId="{7C2608D8-E42A-4C76-B780-B3C2CF8821E2}" destId="{793E32E2-A627-4E0F-8BC9-73578F0934A1}" srcOrd="1" destOrd="0" presId="urn:microsoft.com/office/officeart/2005/8/layout/orgChart1"/>
    <dgm:cxn modelId="{62497E69-10EF-45A1-9237-C23162C1FF74}" type="presParOf" srcId="{70E6B37E-CCD8-4B4A-A051-A1E07538C6B3}" destId="{37413E85-2D88-4ED8-9BF3-C1B6031D5903}" srcOrd="1" destOrd="0" presId="urn:microsoft.com/office/officeart/2005/8/layout/orgChart1"/>
    <dgm:cxn modelId="{B95C0102-11B2-464C-9736-D5FCF2EFAB87}" type="presParOf" srcId="{70E6B37E-CCD8-4B4A-A051-A1E07538C6B3}" destId="{721A9988-18A3-4F32-AEDF-3E3AC2F1138A}" srcOrd="2" destOrd="0" presId="urn:microsoft.com/office/officeart/2005/8/layout/orgChart1"/>
    <dgm:cxn modelId="{E3531F8A-8048-4613-9F69-61F4BC01A73E}" type="presParOf" srcId="{7B38AC04-CDBD-4543-8327-EA446E4890E8}" destId="{E2BDFA03-FAFA-4827-86CC-707947E7E6E8}" srcOrd="8" destOrd="0" presId="urn:microsoft.com/office/officeart/2005/8/layout/orgChart1"/>
    <dgm:cxn modelId="{177FF05A-47AE-4C27-8265-AB5777ADFA6D}" type="presParOf" srcId="{7B38AC04-CDBD-4543-8327-EA446E4890E8}" destId="{4A8788E2-CD6B-488B-80BA-5FFB011FC381}" srcOrd="9" destOrd="0" presId="urn:microsoft.com/office/officeart/2005/8/layout/orgChart1"/>
    <dgm:cxn modelId="{FA90AD8C-5D7A-4CC7-AF1C-097C96A3630D}" type="presParOf" srcId="{4A8788E2-CD6B-488B-80BA-5FFB011FC381}" destId="{8027E319-7C97-4C7D-B9AD-76BC18CC9BF1}" srcOrd="0" destOrd="0" presId="urn:microsoft.com/office/officeart/2005/8/layout/orgChart1"/>
    <dgm:cxn modelId="{ED60C5B5-0630-49F5-9D91-C01432970076}" type="presParOf" srcId="{8027E319-7C97-4C7D-B9AD-76BC18CC9BF1}" destId="{7370C2B1-2B43-4820-B7DC-717DB72086BA}" srcOrd="0" destOrd="0" presId="urn:microsoft.com/office/officeart/2005/8/layout/orgChart1"/>
    <dgm:cxn modelId="{D366DAC4-471E-40F3-B983-6EE26BC25ABE}" type="presParOf" srcId="{8027E319-7C97-4C7D-B9AD-76BC18CC9BF1}" destId="{F8F5F708-9815-4E83-B4AD-2C33C8C767E0}" srcOrd="1" destOrd="0" presId="urn:microsoft.com/office/officeart/2005/8/layout/orgChart1"/>
    <dgm:cxn modelId="{B7363AAF-AAB1-4624-A947-7B92F5B23CED}" type="presParOf" srcId="{4A8788E2-CD6B-488B-80BA-5FFB011FC381}" destId="{E14602A0-933E-4026-9365-D32D089A2B45}" srcOrd="1" destOrd="0" presId="urn:microsoft.com/office/officeart/2005/8/layout/orgChart1"/>
    <dgm:cxn modelId="{D2FED385-C883-47CE-9D65-F0860071AA7B}" type="presParOf" srcId="{4A8788E2-CD6B-488B-80BA-5FFB011FC381}" destId="{836021A3-3805-4E1B-BEE0-21CD986B83FF}" srcOrd="2" destOrd="0" presId="urn:microsoft.com/office/officeart/2005/8/layout/orgChart1"/>
    <dgm:cxn modelId="{0A5A43E5-E872-42F7-AEA6-4865027FB11D}" type="presParOf" srcId="{EA2C9F03-4620-4FC0-AEB3-D71A8C5EC93B}" destId="{B4357272-51E8-4C3B-8122-40F8C484D10B}" srcOrd="2" destOrd="0" presId="urn:microsoft.com/office/officeart/2005/8/layout/orgChart1"/>
    <dgm:cxn modelId="{ED55B26A-2485-4B30-AA6E-7B67069D82FE}" type="presParOf" srcId="{4C9C3137-A209-4125-919B-80EBD49D646B}" destId="{37D1C5E7-BAC5-46E0-B044-277C9C6C4E5D}" srcOrd="8" destOrd="0" presId="urn:microsoft.com/office/officeart/2005/8/layout/orgChart1"/>
    <dgm:cxn modelId="{3B26010F-EF9C-474D-A103-30D49273A307}" type="presParOf" srcId="{4C9C3137-A209-4125-919B-80EBD49D646B}" destId="{675A7049-EC59-4996-8AFD-AB2F40942AE0}" srcOrd="9" destOrd="0" presId="urn:microsoft.com/office/officeart/2005/8/layout/orgChart1"/>
    <dgm:cxn modelId="{1653D11C-DDD1-481B-930A-BEE02E6B8FE4}" type="presParOf" srcId="{675A7049-EC59-4996-8AFD-AB2F40942AE0}" destId="{29AC72BB-45C3-4EB2-AC3B-BE679D45BB83}" srcOrd="0" destOrd="0" presId="urn:microsoft.com/office/officeart/2005/8/layout/orgChart1"/>
    <dgm:cxn modelId="{BF09B641-4AFD-480C-A3E3-FC6209ADB4B3}" type="presParOf" srcId="{29AC72BB-45C3-4EB2-AC3B-BE679D45BB83}" destId="{6BED807C-C766-499D-9CDA-CFC56106989C}" srcOrd="0" destOrd="0" presId="urn:microsoft.com/office/officeart/2005/8/layout/orgChart1"/>
    <dgm:cxn modelId="{22A02C4D-D9FD-470C-A00F-C133F44E385A}" type="presParOf" srcId="{29AC72BB-45C3-4EB2-AC3B-BE679D45BB83}" destId="{7EF333BE-820F-4CC3-B309-A8FAF9DE6EB7}" srcOrd="1" destOrd="0" presId="urn:microsoft.com/office/officeart/2005/8/layout/orgChart1"/>
    <dgm:cxn modelId="{986701D0-4DBD-4439-9732-598D0114F3FD}" type="presParOf" srcId="{675A7049-EC59-4996-8AFD-AB2F40942AE0}" destId="{7290248C-C926-442F-A9C7-3E6C390B1124}" srcOrd="1" destOrd="0" presId="urn:microsoft.com/office/officeart/2005/8/layout/orgChart1"/>
    <dgm:cxn modelId="{069EFD2D-C431-4A50-B46E-C6A998C3FC57}" type="presParOf" srcId="{7290248C-C926-442F-A9C7-3E6C390B1124}" destId="{877C2C78-F7E1-4D2B-B296-2F7ED50A903B}" srcOrd="0" destOrd="0" presId="urn:microsoft.com/office/officeart/2005/8/layout/orgChart1"/>
    <dgm:cxn modelId="{F703F0BF-17D2-4AE7-9067-B0FCE74040CB}" type="presParOf" srcId="{7290248C-C926-442F-A9C7-3E6C390B1124}" destId="{84FEC007-F29A-45F1-9587-7919E0D11BCF}" srcOrd="1" destOrd="0" presId="urn:microsoft.com/office/officeart/2005/8/layout/orgChart1"/>
    <dgm:cxn modelId="{EB1CA2AC-341A-4DFC-8DF8-AC618D020972}" type="presParOf" srcId="{84FEC007-F29A-45F1-9587-7919E0D11BCF}" destId="{1997B562-DDDF-40B9-8E99-2002D8E3258A}" srcOrd="0" destOrd="0" presId="urn:microsoft.com/office/officeart/2005/8/layout/orgChart1"/>
    <dgm:cxn modelId="{3A3F5238-D89B-4F00-968D-59A02C1D0C1E}" type="presParOf" srcId="{1997B562-DDDF-40B9-8E99-2002D8E3258A}" destId="{B2C5CBE4-051A-47A8-A169-4703DFAE9769}" srcOrd="0" destOrd="0" presId="urn:microsoft.com/office/officeart/2005/8/layout/orgChart1"/>
    <dgm:cxn modelId="{D6E9CA24-AC1F-4472-9AB0-618EBE367E8F}" type="presParOf" srcId="{1997B562-DDDF-40B9-8E99-2002D8E3258A}" destId="{A114384F-13B2-4042-80D1-1F4998A0CF3D}" srcOrd="1" destOrd="0" presId="urn:microsoft.com/office/officeart/2005/8/layout/orgChart1"/>
    <dgm:cxn modelId="{A2512B14-9ECA-487A-A1A0-4466107D18C0}" type="presParOf" srcId="{84FEC007-F29A-45F1-9587-7919E0D11BCF}" destId="{82158E88-83E4-44CA-8188-9C46DBF114B6}" srcOrd="1" destOrd="0" presId="urn:microsoft.com/office/officeart/2005/8/layout/orgChart1"/>
    <dgm:cxn modelId="{13077FEE-4E7C-46BF-95DA-5EA811B75E2F}" type="presParOf" srcId="{84FEC007-F29A-45F1-9587-7919E0D11BCF}" destId="{ECCE80E1-AB70-40EC-9CFB-1D050C6901DE}" srcOrd="2" destOrd="0" presId="urn:microsoft.com/office/officeart/2005/8/layout/orgChart1"/>
    <dgm:cxn modelId="{44CC05E1-B29A-4A76-8214-3B54F4D24B00}" type="presParOf" srcId="{7290248C-C926-442F-A9C7-3E6C390B1124}" destId="{BFC7BF8E-EBB0-4489-82F0-E02C8FC88522}" srcOrd="2" destOrd="0" presId="urn:microsoft.com/office/officeart/2005/8/layout/orgChart1"/>
    <dgm:cxn modelId="{DF890FCC-C63A-4DEF-9783-4FB3E3417E19}" type="presParOf" srcId="{7290248C-C926-442F-A9C7-3E6C390B1124}" destId="{084FCC87-6E15-47D4-8871-A763306416E5}" srcOrd="3" destOrd="0" presId="urn:microsoft.com/office/officeart/2005/8/layout/orgChart1"/>
    <dgm:cxn modelId="{0CB84B85-6DCD-4A3F-ADDD-F7553CCAE780}" type="presParOf" srcId="{084FCC87-6E15-47D4-8871-A763306416E5}" destId="{101A2682-B9EB-4A35-9C69-CDF6CE3E4A9D}" srcOrd="0" destOrd="0" presId="urn:microsoft.com/office/officeart/2005/8/layout/orgChart1"/>
    <dgm:cxn modelId="{E7204DA0-5370-481E-A25C-5AE16409FF4C}" type="presParOf" srcId="{101A2682-B9EB-4A35-9C69-CDF6CE3E4A9D}" destId="{98105E50-9592-4A9C-B7F1-C96E92E0690F}" srcOrd="0" destOrd="0" presId="urn:microsoft.com/office/officeart/2005/8/layout/orgChart1"/>
    <dgm:cxn modelId="{04FE1920-3B1C-46FF-90DC-078560ED6B30}" type="presParOf" srcId="{101A2682-B9EB-4A35-9C69-CDF6CE3E4A9D}" destId="{30F5B896-CC6C-49EF-8D13-BEAF14DB49A9}" srcOrd="1" destOrd="0" presId="urn:microsoft.com/office/officeart/2005/8/layout/orgChart1"/>
    <dgm:cxn modelId="{AE99366C-0563-4117-8A1F-FEFCF56BF2AF}" type="presParOf" srcId="{084FCC87-6E15-47D4-8871-A763306416E5}" destId="{8B299B8F-D6C5-4522-A67C-575E65EC286F}" srcOrd="1" destOrd="0" presId="urn:microsoft.com/office/officeart/2005/8/layout/orgChart1"/>
    <dgm:cxn modelId="{FFF5C4B8-08BB-4942-BEC1-88AE8FE4FAF7}" type="presParOf" srcId="{084FCC87-6E15-47D4-8871-A763306416E5}" destId="{152B11FD-FC1C-4782-BEA7-2D395E7811E8}" srcOrd="2" destOrd="0" presId="urn:microsoft.com/office/officeart/2005/8/layout/orgChart1"/>
    <dgm:cxn modelId="{E63730F1-37FE-4BDA-8A71-689E4F37F8CA}" type="presParOf" srcId="{7290248C-C926-442F-A9C7-3E6C390B1124}" destId="{8140CD73-15EF-442E-BD6D-EBB988CFAA4A}" srcOrd="4" destOrd="0" presId="urn:microsoft.com/office/officeart/2005/8/layout/orgChart1"/>
    <dgm:cxn modelId="{20FD9C5E-065A-45C8-84C5-D64118A22C45}" type="presParOf" srcId="{7290248C-C926-442F-A9C7-3E6C390B1124}" destId="{8829FD25-97EC-4547-9B40-9316B75CC78C}" srcOrd="5" destOrd="0" presId="urn:microsoft.com/office/officeart/2005/8/layout/orgChart1"/>
    <dgm:cxn modelId="{9A81BA0B-E731-4D17-902C-8EAA9D783CC5}" type="presParOf" srcId="{8829FD25-97EC-4547-9B40-9316B75CC78C}" destId="{4A13BF0E-332D-4866-B26D-CA763528A2D5}" srcOrd="0" destOrd="0" presId="urn:microsoft.com/office/officeart/2005/8/layout/orgChart1"/>
    <dgm:cxn modelId="{C7620C72-4CB1-4CBC-AE9C-9031D912B28E}" type="presParOf" srcId="{4A13BF0E-332D-4866-B26D-CA763528A2D5}" destId="{4883C75B-3E78-4719-B53C-06F4FE60DB6A}" srcOrd="0" destOrd="0" presId="urn:microsoft.com/office/officeart/2005/8/layout/orgChart1"/>
    <dgm:cxn modelId="{59F5D2C0-007F-4851-BBA8-F599961A203C}" type="presParOf" srcId="{4A13BF0E-332D-4866-B26D-CA763528A2D5}" destId="{892100E5-E16B-47FB-B993-C41E4F706219}" srcOrd="1" destOrd="0" presId="urn:microsoft.com/office/officeart/2005/8/layout/orgChart1"/>
    <dgm:cxn modelId="{6FD37A9C-8336-46D6-BE8C-8F81401DE2B0}" type="presParOf" srcId="{8829FD25-97EC-4547-9B40-9316B75CC78C}" destId="{1C5C3961-7056-4827-AA5B-10A0915AB4B2}" srcOrd="1" destOrd="0" presId="urn:microsoft.com/office/officeart/2005/8/layout/orgChart1"/>
    <dgm:cxn modelId="{8B98D130-5682-436E-8729-5AA9F457F2E4}" type="presParOf" srcId="{8829FD25-97EC-4547-9B40-9316B75CC78C}" destId="{E2101ABA-A661-4956-BE6A-BF35E40229D8}" srcOrd="2" destOrd="0" presId="urn:microsoft.com/office/officeart/2005/8/layout/orgChart1"/>
    <dgm:cxn modelId="{CE68F7A8-7C6D-44A0-AB2C-D18382244A66}" type="presParOf" srcId="{7290248C-C926-442F-A9C7-3E6C390B1124}" destId="{0A0828F2-72BA-4262-970B-6939715AC4A5}" srcOrd="6" destOrd="0" presId="urn:microsoft.com/office/officeart/2005/8/layout/orgChart1"/>
    <dgm:cxn modelId="{74FA93FA-D525-43D1-9252-0573520C0E6F}" type="presParOf" srcId="{7290248C-C926-442F-A9C7-3E6C390B1124}" destId="{5917D97E-0CA5-4651-8D60-22C77E9954D6}" srcOrd="7" destOrd="0" presId="urn:microsoft.com/office/officeart/2005/8/layout/orgChart1"/>
    <dgm:cxn modelId="{7111E00E-1697-44EA-A480-B163F9606100}" type="presParOf" srcId="{5917D97E-0CA5-4651-8D60-22C77E9954D6}" destId="{E6D9F0D3-2D1D-4127-A550-820092E51675}" srcOrd="0" destOrd="0" presId="urn:microsoft.com/office/officeart/2005/8/layout/orgChart1"/>
    <dgm:cxn modelId="{204FE88F-3739-4386-98B6-544ADC167AB0}" type="presParOf" srcId="{E6D9F0D3-2D1D-4127-A550-820092E51675}" destId="{E6090CD4-FDC4-448B-9402-E373215E3116}" srcOrd="0" destOrd="0" presId="urn:microsoft.com/office/officeart/2005/8/layout/orgChart1"/>
    <dgm:cxn modelId="{F271FC65-A571-4D54-B8C1-4819B47584DC}" type="presParOf" srcId="{E6D9F0D3-2D1D-4127-A550-820092E51675}" destId="{0B120C3C-AD32-46EE-A341-A92D15D91C36}" srcOrd="1" destOrd="0" presId="urn:microsoft.com/office/officeart/2005/8/layout/orgChart1"/>
    <dgm:cxn modelId="{1AAE4F24-AEDF-4296-9244-291CA6E3906C}" type="presParOf" srcId="{5917D97E-0CA5-4651-8D60-22C77E9954D6}" destId="{16C41AE1-5F31-452C-BF7E-30E5C3059433}" srcOrd="1" destOrd="0" presId="urn:microsoft.com/office/officeart/2005/8/layout/orgChart1"/>
    <dgm:cxn modelId="{D21F20DE-D0CB-4A68-A51D-77F65401C260}" type="presParOf" srcId="{5917D97E-0CA5-4651-8D60-22C77E9954D6}" destId="{6FDB0082-2ADD-40E7-B9F9-E8D8FB90A187}" srcOrd="2" destOrd="0" presId="urn:microsoft.com/office/officeart/2005/8/layout/orgChart1"/>
    <dgm:cxn modelId="{7995B2BD-8F8E-49F3-A4FF-0F1C5F86FD17}" type="presParOf" srcId="{675A7049-EC59-4996-8AFD-AB2F40942AE0}" destId="{B54BE962-42DC-4848-9E99-F4C5F129BAF2}" srcOrd="2" destOrd="0" presId="urn:microsoft.com/office/officeart/2005/8/layout/orgChart1"/>
    <dgm:cxn modelId="{0DAAC7DE-A462-45B6-937D-AF66617D3750}" type="presParOf" srcId="{7412D887-2C57-41EB-8DC1-8F90A9B0D63E}" destId="{D5A849F3-6609-4461-A93B-755C1F19D2A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0828F2-72BA-4262-970B-6939715AC4A5}">
      <dsp:nvSpPr>
        <dsp:cNvPr id="0" name=""/>
        <dsp:cNvSpPr/>
      </dsp:nvSpPr>
      <dsp:spPr>
        <a:xfrm>
          <a:off x="5963242" y="1128804"/>
          <a:ext cx="139713" cy="2412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86"/>
              </a:lnTo>
              <a:lnTo>
                <a:pt x="139713" y="241238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40CD73-15EF-442E-BD6D-EBB988CFAA4A}">
      <dsp:nvSpPr>
        <dsp:cNvPr id="0" name=""/>
        <dsp:cNvSpPr/>
      </dsp:nvSpPr>
      <dsp:spPr>
        <a:xfrm>
          <a:off x="5963242" y="1128804"/>
          <a:ext cx="139713" cy="175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075"/>
              </a:lnTo>
              <a:lnTo>
                <a:pt x="139713" y="17510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7BF8E-EBB0-4489-82F0-E02C8FC88522}">
      <dsp:nvSpPr>
        <dsp:cNvPr id="0" name=""/>
        <dsp:cNvSpPr/>
      </dsp:nvSpPr>
      <dsp:spPr>
        <a:xfrm>
          <a:off x="5963242" y="1128804"/>
          <a:ext cx="139713" cy="1089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765"/>
              </a:lnTo>
              <a:lnTo>
                <a:pt x="139713" y="1089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C2C78-F7E1-4D2B-B296-2F7ED50A903B}">
      <dsp:nvSpPr>
        <dsp:cNvPr id="0" name=""/>
        <dsp:cNvSpPr/>
      </dsp:nvSpPr>
      <dsp:spPr>
        <a:xfrm>
          <a:off x="5963242" y="1128804"/>
          <a:ext cx="139713" cy="42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54"/>
              </a:lnTo>
              <a:lnTo>
                <a:pt x="139713" y="4284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1C5E7-BAC5-46E0-B044-277C9C6C4E5D}">
      <dsp:nvSpPr>
        <dsp:cNvPr id="0" name=""/>
        <dsp:cNvSpPr/>
      </dsp:nvSpPr>
      <dsp:spPr>
        <a:xfrm>
          <a:off x="4103199" y="467494"/>
          <a:ext cx="2232612" cy="195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99"/>
              </a:lnTo>
              <a:lnTo>
                <a:pt x="2232612" y="97799"/>
              </a:lnTo>
              <a:lnTo>
                <a:pt x="2232612" y="1955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DFA03-FAFA-4827-86CC-707947E7E6E8}">
      <dsp:nvSpPr>
        <dsp:cNvPr id="0" name=""/>
        <dsp:cNvSpPr/>
      </dsp:nvSpPr>
      <dsp:spPr>
        <a:xfrm>
          <a:off x="4836219" y="1128804"/>
          <a:ext cx="139713" cy="307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3696"/>
              </a:lnTo>
              <a:lnTo>
                <a:pt x="139713" y="307369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D3787-E9E0-42A8-B398-92AA82FE2F9A}">
      <dsp:nvSpPr>
        <dsp:cNvPr id="0" name=""/>
        <dsp:cNvSpPr/>
      </dsp:nvSpPr>
      <dsp:spPr>
        <a:xfrm>
          <a:off x="4836219" y="1128804"/>
          <a:ext cx="139713" cy="2412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86"/>
              </a:lnTo>
              <a:lnTo>
                <a:pt x="139713" y="241238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7CDB5-0811-4EC0-8CA3-729048ECB573}">
      <dsp:nvSpPr>
        <dsp:cNvPr id="0" name=""/>
        <dsp:cNvSpPr/>
      </dsp:nvSpPr>
      <dsp:spPr>
        <a:xfrm>
          <a:off x="4836219" y="1128804"/>
          <a:ext cx="139713" cy="175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075"/>
              </a:lnTo>
              <a:lnTo>
                <a:pt x="139713" y="17510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8D1CE-E021-4BBC-89CF-D43ACB101446}">
      <dsp:nvSpPr>
        <dsp:cNvPr id="0" name=""/>
        <dsp:cNvSpPr/>
      </dsp:nvSpPr>
      <dsp:spPr>
        <a:xfrm>
          <a:off x="4836219" y="1128804"/>
          <a:ext cx="139713" cy="1089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765"/>
              </a:lnTo>
              <a:lnTo>
                <a:pt x="139713" y="1089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D683-1AE7-46A7-8E85-4708CC166059}">
      <dsp:nvSpPr>
        <dsp:cNvPr id="0" name=""/>
        <dsp:cNvSpPr/>
      </dsp:nvSpPr>
      <dsp:spPr>
        <a:xfrm>
          <a:off x="4836219" y="1128804"/>
          <a:ext cx="139713" cy="42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54"/>
              </a:lnTo>
              <a:lnTo>
                <a:pt x="139713" y="4284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DD2E2-82BD-494D-A2EA-9A9C74C9ED4A}">
      <dsp:nvSpPr>
        <dsp:cNvPr id="0" name=""/>
        <dsp:cNvSpPr/>
      </dsp:nvSpPr>
      <dsp:spPr>
        <a:xfrm>
          <a:off x="4103199" y="467494"/>
          <a:ext cx="1105590" cy="195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99"/>
              </a:lnTo>
              <a:lnTo>
                <a:pt x="1105590" y="97799"/>
              </a:lnTo>
              <a:lnTo>
                <a:pt x="1105590" y="1955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BBD5C-83AB-4058-ADC1-B62F94C3171A}">
      <dsp:nvSpPr>
        <dsp:cNvPr id="0" name=""/>
        <dsp:cNvSpPr/>
      </dsp:nvSpPr>
      <dsp:spPr>
        <a:xfrm>
          <a:off x="3709197" y="1128804"/>
          <a:ext cx="139713" cy="307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3696"/>
              </a:lnTo>
              <a:lnTo>
                <a:pt x="139713" y="307369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1C2283-FEC7-4190-82D2-97766A839C24}">
      <dsp:nvSpPr>
        <dsp:cNvPr id="0" name=""/>
        <dsp:cNvSpPr/>
      </dsp:nvSpPr>
      <dsp:spPr>
        <a:xfrm>
          <a:off x="3709197" y="1128804"/>
          <a:ext cx="139713" cy="2412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86"/>
              </a:lnTo>
              <a:lnTo>
                <a:pt x="139713" y="241238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0B30B0-07C7-44FB-AADE-F461CE45AA23}">
      <dsp:nvSpPr>
        <dsp:cNvPr id="0" name=""/>
        <dsp:cNvSpPr/>
      </dsp:nvSpPr>
      <dsp:spPr>
        <a:xfrm>
          <a:off x="3709197" y="1128804"/>
          <a:ext cx="139713" cy="175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075"/>
              </a:lnTo>
              <a:lnTo>
                <a:pt x="139713" y="17510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5CAD39-0455-4636-A779-B8803091C655}">
      <dsp:nvSpPr>
        <dsp:cNvPr id="0" name=""/>
        <dsp:cNvSpPr/>
      </dsp:nvSpPr>
      <dsp:spPr>
        <a:xfrm>
          <a:off x="3709197" y="1128804"/>
          <a:ext cx="139713" cy="1089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765"/>
              </a:lnTo>
              <a:lnTo>
                <a:pt x="139713" y="1089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BE829-1CC6-40F0-B8FA-E1D2CFAFB40C}">
      <dsp:nvSpPr>
        <dsp:cNvPr id="0" name=""/>
        <dsp:cNvSpPr/>
      </dsp:nvSpPr>
      <dsp:spPr>
        <a:xfrm>
          <a:off x="3709197" y="1128804"/>
          <a:ext cx="139713" cy="42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54"/>
              </a:lnTo>
              <a:lnTo>
                <a:pt x="139713" y="4284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852CD-9776-4D06-B64C-FA0BCA759972}">
      <dsp:nvSpPr>
        <dsp:cNvPr id="0" name=""/>
        <dsp:cNvSpPr/>
      </dsp:nvSpPr>
      <dsp:spPr>
        <a:xfrm>
          <a:off x="4036047" y="467494"/>
          <a:ext cx="91440" cy="195598"/>
        </a:xfrm>
        <a:custGeom>
          <a:avLst/>
          <a:gdLst/>
          <a:ahLst/>
          <a:cxnLst/>
          <a:rect l="0" t="0" r="0" b="0"/>
          <a:pathLst>
            <a:path>
              <a:moveTo>
                <a:pt x="67152" y="0"/>
              </a:moveTo>
              <a:lnTo>
                <a:pt x="67152" y="97799"/>
              </a:lnTo>
              <a:lnTo>
                <a:pt x="45720" y="97799"/>
              </a:lnTo>
              <a:lnTo>
                <a:pt x="45720" y="1955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FED9F-A8D0-4D7C-86E6-A63E35AA9664}">
      <dsp:nvSpPr>
        <dsp:cNvPr id="0" name=""/>
        <dsp:cNvSpPr/>
      </dsp:nvSpPr>
      <dsp:spPr>
        <a:xfrm>
          <a:off x="2582175" y="1128804"/>
          <a:ext cx="139713" cy="307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3696"/>
              </a:lnTo>
              <a:lnTo>
                <a:pt x="139713" y="307369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B3DA7-44A0-4ADB-87F4-EAE2BC5BB6B3}">
      <dsp:nvSpPr>
        <dsp:cNvPr id="0" name=""/>
        <dsp:cNvSpPr/>
      </dsp:nvSpPr>
      <dsp:spPr>
        <a:xfrm>
          <a:off x="2582175" y="1128804"/>
          <a:ext cx="139713" cy="2412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86"/>
              </a:lnTo>
              <a:lnTo>
                <a:pt x="139713" y="241238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9E530-7138-49F9-AC5F-88063B59D99D}">
      <dsp:nvSpPr>
        <dsp:cNvPr id="0" name=""/>
        <dsp:cNvSpPr/>
      </dsp:nvSpPr>
      <dsp:spPr>
        <a:xfrm>
          <a:off x="2582175" y="1128804"/>
          <a:ext cx="139713" cy="175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075"/>
              </a:lnTo>
              <a:lnTo>
                <a:pt x="139713" y="17510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C985E-4C38-4CFC-AFF8-9AAF23236F7D}">
      <dsp:nvSpPr>
        <dsp:cNvPr id="0" name=""/>
        <dsp:cNvSpPr/>
      </dsp:nvSpPr>
      <dsp:spPr>
        <a:xfrm>
          <a:off x="2582175" y="1128804"/>
          <a:ext cx="139713" cy="1089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765"/>
              </a:lnTo>
              <a:lnTo>
                <a:pt x="139713" y="1089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6E78FD-48B4-44C2-959B-D8ED470F8992}">
      <dsp:nvSpPr>
        <dsp:cNvPr id="0" name=""/>
        <dsp:cNvSpPr/>
      </dsp:nvSpPr>
      <dsp:spPr>
        <a:xfrm>
          <a:off x="2582175" y="1128804"/>
          <a:ext cx="139713" cy="42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54"/>
              </a:lnTo>
              <a:lnTo>
                <a:pt x="139713" y="4284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4A9A9-7046-4907-89E9-68EB881E94F0}">
      <dsp:nvSpPr>
        <dsp:cNvPr id="0" name=""/>
        <dsp:cNvSpPr/>
      </dsp:nvSpPr>
      <dsp:spPr>
        <a:xfrm>
          <a:off x="2954744" y="467494"/>
          <a:ext cx="1148454" cy="195598"/>
        </a:xfrm>
        <a:custGeom>
          <a:avLst/>
          <a:gdLst/>
          <a:ahLst/>
          <a:cxnLst/>
          <a:rect l="0" t="0" r="0" b="0"/>
          <a:pathLst>
            <a:path>
              <a:moveTo>
                <a:pt x="1148454" y="0"/>
              </a:moveTo>
              <a:lnTo>
                <a:pt x="1148454" y="97799"/>
              </a:lnTo>
              <a:lnTo>
                <a:pt x="0" y="97799"/>
              </a:lnTo>
              <a:lnTo>
                <a:pt x="0" y="1955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2264E-A526-4DD1-AAF3-19E4AC12502F}">
      <dsp:nvSpPr>
        <dsp:cNvPr id="0" name=""/>
        <dsp:cNvSpPr/>
      </dsp:nvSpPr>
      <dsp:spPr>
        <a:xfrm>
          <a:off x="1455153" y="1128804"/>
          <a:ext cx="139713" cy="307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3696"/>
              </a:lnTo>
              <a:lnTo>
                <a:pt x="139713" y="307369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A6C2B-1017-48F8-8D67-5F27E758EFA3}">
      <dsp:nvSpPr>
        <dsp:cNvPr id="0" name=""/>
        <dsp:cNvSpPr/>
      </dsp:nvSpPr>
      <dsp:spPr>
        <a:xfrm>
          <a:off x="1455153" y="1128804"/>
          <a:ext cx="139713" cy="2412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86"/>
              </a:lnTo>
              <a:lnTo>
                <a:pt x="139713" y="241238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43CA0-C627-4E04-92D6-E8AE5DB08F0E}">
      <dsp:nvSpPr>
        <dsp:cNvPr id="0" name=""/>
        <dsp:cNvSpPr/>
      </dsp:nvSpPr>
      <dsp:spPr>
        <a:xfrm>
          <a:off x="1455153" y="1128804"/>
          <a:ext cx="139713" cy="175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075"/>
              </a:lnTo>
              <a:lnTo>
                <a:pt x="139713" y="17510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16783-F159-45D7-A74C-DC496A6F5D1B}">
      <dsp:nvSpPr>
        <dsp:cNvPr id="0" name=""/>
        <dsp:cNvSpPr/>
      </dsp:nvSpPr>
      <dsp:spPr>
        <a:xfrm>
          <a:off x="1455153" y="1128804"/>
          <a:ext cx="139713" cy="1089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765"/>
              </a:lnTo>
              <a:lnTo>
                <a:pt x="139713" y="1089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4E714-31FC-4F51-9027-32020DC08209}">
      <dsp:nvSpPr>
        <dsp:cNvPr id="0" name=""/>
        <dsp:cNvSpPr/>
      </dsp:nvSpPr>
      <dsp:spPr>
        <a:xfrm>
          <a:off x="1455153" y="1128804"/>
          <a:ext cx="139713" cy="42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54"/>
              </a:lnTo>
              <a:lnTo>
                <a:pt x="139713" y="4284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E5D32-9A15-44A1-AC98-8341873135EA}">
      <dsp:nvSpPr>
        <dsp:cNvPr id="0" name=""/>
        <dsp:cNvSpPr/>
      </dsp:nvSpPr>
      <dsp:spPr>
        <a:xfrm>
          <a:off x="1827722" y="467494"/>
          <a:ext cx="2275476" cy="195598"/>
        </a:xfrm>
        <a:custGeom>
          <a:avLst/>
          <a:gdLst/>
          <a:ahLst/>
          <a:cxnLst/>
          <a:rect l="0" t="0" r="0" b="0"/>
          <a:pathLst>
            <a:path>
              <a:moveTo>
                <a:pt x="2275476" y="0"/>
              </a:moveTo>
              <a:lnTo>
                <a:pt x="2275476" y="97799"/>
              </a:lnTo>
              <a:lnTo>
                <a:pt x="0" y="97799"/>
              </a:lnTo>
              <a:lnTo>
                <a:pt x="0" y="1955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16120-3FDA-4889-A29A-6BF21EBD6CBB}">
      <dsp:nvSpPr>
        <dsp:cNvPr id="0" name=""/>
        <dsp:cNvSpPr/>
      </dsp:nvSpPr>
      <dsp:spPr>
        <a:xfrm>
          <a:off x="2965917" y="1782"/>
          <a:ext cx="227456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5 Elements of PF</a:t>
          </a:r>
        </a:p>
      </dsp:txBody>
      <dsp:txXfrm>
        <a:off x="2965917" y="1782"/>
        <a:ext cx="2274563" cy="465711"/>
      </dsp:txXfrm>
    </dsp:sp>
    <dsp:sp modelId="{700E053D-9175-4264-B028-390038F7D95F}">
      <dsp:nvSpPr>
        <dsp:cNvPr id="0" name=""/>
        <dsp:cNvSpPr/>
      </dsp:nvSpPr>
      <dsp:spPr>
        <a:xfrm>
          <a:off x="1362011" y="66309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Income</a:t>
          </a:r>
        </a:p>
      </dsp:txBody>
      <dsp:txXfrm>
        <a:off x="1362011" y="663093"/>
        <a:ext cx="931423" cy="465711"/>
      </dsp:txXfrm>
    </dsp:sp>
    <dsp:sp modelId="{BB2D6113-1F23-4AF6-9AD7-2964E7DFB5EF}">
      <dsp:nvSpPr>
        <dsp:cNvPr id="0" name=""/>
        <dsp:cNvSpPr/>
      </dsp:nvSpPr>
      <dsp:spPr>
        <a:xfrm>
          <a:off x="1594866" y="132440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Salary</a:t>
          </a:r>
        </a:p>
      </dsp:txBody>
      <dsp:txXfrm>
        <a:off x="1594866" y="1324403"/>
        <a:ext cx="931423" cy="465711"/>
      </dsp:txXfrm>
    </dsp:sp>
    <dsp:sp modelId="{A1659101-4849-46D2-8BE5-D2F69B2F05BF}">
      <dsp:nvSpPr>
        <dsp:cNvPr id="0" name=""/>
        <dsp:cNvSpPr/>
      </dsp:nvSpPr>
      <dsp:spPr>
        <a:xfrm>
          <a:off x="1594866" y="198571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Bonus</a:t>
          </a:r>
        </a:p>
      </dsp:txBody>
      <dsp:txXfrm>
        <a:off x="1594866" y="1985714"/>
        <a:ext cx="931423" cy="465711"/>
      </dsp:txXfrm>
    </dsp:sp>
    <dsp:sp modelId="{572EA891-0E86-4936-991B-40D1393A1B1F}">
      <dsp:nvSpPr>
        <dsp:cNvPr id="0" name=""/>
        <dsp:cNvSpPr/>
      </dsp:nvSpPr>
      <dsp:spPr>
        <a:xfrm>
          <a:off x="1594866" y="264702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Overtime</a:t>
          </a:r>
        </a:p>
      </dsp:txBody>
      <dsp:txXfrm>
        <a:off x="1594866" y="2647024"/>
        <a:ext cx="931423" cy="465711"/>
      </dsp:txXfrm>
    </dsp:sp>
    <dsp:sp modelId="{020CC0DE-555B-40E2-864E-BE04B0058E61}">
      <dsp:nvSpPr>
        <dsp:cNvPr id="0" name=""/>
        <dsp:cNvSpPr/>
      </dsp:nvSpPr>
      <dsp:spPr>
        <a:xfrm>
          <a:off x="1594866" y="330833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Hourly Wages</a:t>
          </a:r>
        </a:p>
      </dsp:txBody>
      <dsp:txXfrm>
        <a:off x="1594866" y="3308335"/>
        <a:ext cx="931423" cy="465711"/>
      </dsp:txXfrm>
    </dsp:sp>
    <dsp:sp modelId="{686F97E8-54A1-4912-B4F6-9F40C8CCDC84}">
      <dsp:nvSpPr>
        <dsp:cNvPr id="0" name=""/>
        <dsp:cNvSpPr/>
      </dsp:nvSpPr>
      <dsp:spPr>
        <a:xfrm>
          <a:off x="1594866" y="396964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Dividends</a:t>
          </a:r>
        </a:p>
      </dsp:txBody>
      <dsp:txXfrm>
        <a:off x="1594866" y="3969645"/>
        <a:ext cx="931423" cy="465711"/>
      </dsp:txXfrm>
    </dsp:sp>
    <dsp:sp modelId="{48A9F16B-9B8D-4DC7-ADBF-D49F90115A1F}">
      <dsp:nvSpPr>
        <dsp:cNvPr id="0" name=""/>
        <dsp:cNvSpPr/>
      </dsp:nvSpPr>
      <dsp:spPr>
        <a:xfrm>
          <a:off x="2489033" y="66309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Spending</a:t>
          </a:r>
        </a:p>
      </dsp:txBody>
      <dsp:txXfrm>
        <a:off x="2489033" y="663093"/>
        <a:ext cx="931423" cy="465711"/>
      </dsp:txXfrm>
    </dsp:sp>
    <dsp:sp modelId="{AD48F13E-94E8-4741-9C81-4807B7750E29}">
      <dsp:nvSpPr>
        <dsp:cNvPr id="0" name=""/>
        <dsp:cNvSpPr/>
      </dsp:nvSpPr>
      <dsp:spPr>
        <a:xfrm>
          <a:off x="2721889" y="132440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Rent</a:t>
          </a:r>
          <a:endParaRPr lang="en-US" sz="1400" kern="1200" dirty="0"/>
        </a:p>
      </dsp:txBody>
      <dsp:txXfrm>
        <a:off x="2721889" y="1324403"/>
        <a:ext cx="931423" cy="465711"/>
      </dsp:txXfrm>
    </dsp:sp>
    <dsp:sp modelId="{77FE0C2C-EB01-4B32-8D7F-348693FF6DF3}">
      <dsp:nvSpPr>
        <dsp:cNvPr id="0" name=""/>
        <dsp:cNvSpPr/>
      </dsp:nvSpPr>
      <dsp:spPr>
        <a:xfrm>
          <a:off x="2721889" y="198571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Mortgage Payments</a:t>
          </a:r>
        </a:p>
      </dsp:txBody>
      <dsp:txXfrm>
        <a:off x="2721889" y="1985714"/>
        <a:ext cx="931423" cy="465711"/>
      </dsp:txXfrm>
    </dsp:sp>
    <dsp:sp modelId="{CC869F3E-A31C-45ED-84C2-B689F9019D44}">
      <dsp:nvSpPr>
        <dsp:cNvPr id="0" name=""/>
        <dsp:cNvSpPr/>
      </dsp:nvSpPr>
      <dsp:spPr>
        <a:xfrm>
          <a:off x="2721889" y="264702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Taxes</a:t>
          </a:r>
        </a:p>
      </dsp:txBody>
      <dsp:txXfrm>
        <a:off x="2721889" y="2647024"/>
        <a:ext cx="931423" cy="465711"/>
      </dsp:txXfrm>
    </dsp:sp>
    <dsp:sp modelId="{0E6D7E3F-BEE4-488D-84D3-7D0BEAA0C25D}">
      <dsp:nvSpPr>
        <dsp:cNvPr id="0" name=""/>
        <dsp:cNvSpPr/>
      </dsp:nvSpPr>
      <dsp:spPr>
        <a:xfrm>
          <a:off x="2721889" y="330833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Food</a:t>
          </a:r>
        </a:p>
      </dsp:txBody>
      <dsp:txXfrm>
        <a:off x="2721889" y="3308335"/>
        <a:ext cx="931423" cy="465711"/>
      </dsp:txXfrm>
    </dsp:sp>
    <dsp:sp modelId="{CF0A4302-9DF9-4301-A1F7-E5AF00E36CF7}">
      <dsp:nvSpPr>
        <dsp:cNvPr id="0" name=""/>
        <dsp:cNvSpPr/>
      </dsp:nvSpPr>
      <dsp:spPr>
        <a:xfrm>
          <a:off x="2721889" y="396964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Credit Card</a:t>
          </a:r>
        </a:p>
      </dsp:txBody>
      <dsp:txXfrm>
        <a:off x="2721889" y="3969645"/>
        <a:ext cx="931423" cy="465711"/>
      </dsp:txXfrm>
    </dsp:sp>
    <dsp:sp modelId="{4BA8089C-74A0-4FF9-84A4-590D002F1D7A}">
      <dsp:nvSpPr>
        <dsp:cNvPr id="0" name=""/>
        <dsp:cNvSpPr/>
      </dsp:nvSpPr>
      <dsp:spPr>
        <a:xfrm>
          <a:off x="3616055" y="66309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Savings</a:t>
          </a:r>
        </a:p>
      </dsp:txBody>
      <dsp:txXfrm>
        <a:off x="3616055" y="663093"/>
        <a:ext cx="931423" cy="465711"/>
      </dsp:txXfrm>
    </dsp:sp>
    <dsp:sp modelId="{0FC297A1-4090-405F-877E-EC9CE1C2426E}">
      <dsp:nvSpPr>
        <dsp:cNvPr id="0" name=""/>
        <dsp:cNvSpPr/>
      </dsp:nvSpPr>
      <dsp:spPr>
        <a:xfrm>
          <a:off x="3848911" y="132440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Cash in Bank</a:t>
          </a:r>
        </a:p>
      </dsp:txBody>
      <dsp:txXfrm>
        <a:off x="3848911" y="1324403"/>
        <a:ext cx="931423" cy="465711"/>
      </dsp:txXfrm>
    </dsp:sp>
    <dsp:sp modelId="{EADD44F6-47B4-40C2-845B-DB1674813A6B}">
      <dsp:nvSpPr>
        <dsp:cNvPr id="0" name=""/>
        <dsp:cNvSpPr/>
      </dsp:nvSpPr>
      <dsp:spPr>
        <a:xfrm>
          <a:off x="3848911" y="198571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Emergency Savings</a:t>
          </a:r>
        </a:p>
      </dsp:txBody>
      <dsp:txXfrm>
        <a:off x="3848911" y="1985714"/>
        <a:ext cx="931423" cy="465711"/>
      </dsp:txXfrm>
    </dsp:sp>
    <dsp:sp modelId="{699E1567-F4A5-4E58-9350-5C0618851195}">
      <dsp:nvSpPr>
        <dsp:cNvPr id="0" name=""/>
        <dsp:cNvSpPr/>
      </dsp:nvSpPr>
      <dsp:spPr>
        <a:xfrm>
          <a:off x="3848911" y="264702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Savings Account</a:t>
          </a:r>
        </a:p>
      </dsp:txBody>
      <dsp:txXfrm>
        <a:off x="3848911" y="2647024"/>
        <a:ext cx="931423" cy="465711"/>
      </dsp:txXfrm>
    </dsp:sp>
    <dsp:sp modelId="{F2CF2383-5AD2-48F1-A3A9-BF363217C5E6}">
      <dsp:nvSpPr>
        <dsp:cNvPr id="0" name=""/>
        <dsp:cNvSpPr/>
      </dsp:nvSpPr>
      <dsp:spPr>
        <a:xfrm>
          <a:off x="3848911" y="330833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Checking Account</a:t>
          </a:r>
        </a:p>
      </dsp:txBody>
      <dsp:txXfrm>
        <a:off x="3848911" y="3308335"/>
        <a:ext cx="931423" cy="465711"/>
      </dsp:txXfrm>
    </dsp:sp>
    <dsp:sp modelId="{D5D47969-7027-4B39-8C00-7116B038F84F}">
      <dsp:nvSpPr>
        <dsp:cNvPr id="0" name=""/>
        <dsp:cNvSpPr/>
      </dsp:nvSpPr>
      <dsp:spPr>
        <a:xfrm>
          <a:off x="3848911" y="396964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Money Markets</a:t>
          </a:r>
        </a:p>
      </dsp:txBody>
      <dsp:txXfrm>
        <a:off x="3848911" y="3969645"/>
        <a:ext cx="931423" cy="465711"/>
      </dsp:txXfrm>
    </dsp:sp>
    <dsp:sp modelId="{1664A795-3FC2-471E-8BE8-9B89661A96A9}">
      <dsp:nvSpPr>
        <dsp:cNvPr id="0" name=""/>
        <dsp:cNvSpPr/>
      </dsp:nvSpPr>
      <dsp:spPr>
        <a:xfrm>
          <a:off x="4743077" y="66309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Investments</a:t>
          </a:r>
        </a:p>
      </dsp:txBody>
      <dsp:txXfrm>
        <a:off x="4743077" y="663093"/>
        <a:ext cx="931423" cy="465711"/>
      </dsp:txXfrm>
    </dsp:sp>
    <dsp:sp modelId="{D7691BF3-993B-4D2D-AF4A-297E2AF3FCF1}">
      <dsp:nvSpPr>
        <dsp:cNvPr id="0" name=""/>
        <dsp:cNvSpPr/>
      </dsp:nvSpPr>
      <dsp:spPr>
        <a:xfrm>
          <a:off x="4975933" y="132440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Bonds</a:t>
          </a:r>
          <a:endParaRPr lang="en-US" sz="1400" kern="1200" dirty="0"/>
        </a:p>
      </dsp:txBody>
      <dsp:txXfrm>
        <a:off x="4975933" y="1324403"/>
        <a:ext cx="931423" cy="465711"/>
      </dsp:txXfrm>
    </dsp:sp>
    <dsp:sp modelId="{BFF48CA0-E3E5-495F-AB90-6F4A0C8C57D1}">
      <dsp:nvSpPr>
        <dsp:cNvPr id="0" name=""/>
        <dsp:cNvSpPr/>
      </dsp:nvSpPr>
      <dsp:spPr>
        <a:xfrm>
          <a:off x="4975933" y="198571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Stocks</a:t>
          </a:r>
        </a:p>
      </dsp:txBody>
      <dsp:txXfrm>
        <a:off x="4975933" y="1985714"/>
        <a:ext cx="931423" cy="465711"/>
      </dsp:txXfrm>
    </dsp:sp>
    <dsp:sp modelId="{10A6607B-F94B-4230-A257-79CF82D45F65}">
      <dsp:nvSpPr>
        <dsp:cNvPr id="0" name=""/>
        <dsp:cNvSpPr/>
      </dsp:nvSpPr>
      <dsp:spPr>
        <a:xfrm>
          <a:off x="4975933" y="264702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Mutual Funds</a:t>
          </a:r>
        </a:p>
      </dsp:txBody>
      <dsp:txXfrm>
        <a:off x="4975933" y="2647024"/>
        <a:ext cx="931423" cy="465711"/>
      </dsp:txXfrm>
    </dsp:sp>
    <dsp:sp modelId="{3BB6FD98-2E7C-4FCD-85AE-A84BC37A2FEF}">
      <dsp:nvSpPr>
        <dsp:cNvPr id="0" name=""/>
        <dsp:cNvSpPr/>
      </dsp:nvSpPr>
      <dsp:spPr>
        <a:xfrm>
          <a:off x="4975933" y="330833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Real Estate</a:t>
          </a:r>
        </a:p>
      </dsp:txBody>
      <dsp:txXfrm>
        <a:off x="4975933" y="3308335"/>
        <a:ext cx="931423" cy="465711"/>
      </dsp:txXfrm>
    </dsp:sp>
    <dsp:sp modelId="{7370C2B1-2B43-4820-B7DC-717DB72086BA}">
      <dsp:nvSpPr>
        <dsp:cNvPr id="0" name=""/>
        <dsp:cNvSpPr/>
      </dsp:nvSpPr>
      <dsp:spPr>
        <a:xfrm>
          <a:off x="4975933" y="396964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Art </a:t>
          </a:r>
          <a:endParaRPr lang="en-US" sz="1400" kern="1200" dirty="0"/>
        </a:p>
      </dsp:txBody>
      <dsp:txXfrm>
        <a:off x="4975933" y="3969645"/>
        <a:ext cx="931423" cy="465711"/>
      </dsp:txXfrm>
    </dsp:sp>
    <dsp:sp modelId="{6BED807C-C766-499D-9CDA-CFC56106989C}">
      <dsp:nvSpPr>
        <dsp:cNvPr id="0" name=""/>
        <dsp:cNvSpPr/>
      </dsp:nvSpPr>
      <dsp:spPr>
        <a:xfrm>
          <a:off x="5870099" y="66309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Protection</a:t>
          </a:r>
        </a:p>
      </dsp:txBody>
      <dsp:txXfrm>
        <a:off x="5870099" y="663093"/>
        <a:ext cx="931423" cy="465711"/>
      </dsp:txXfrm>
    </dsp:sp>
    <dsp:sp modelId="{B2C5CBE4-051A-47A8-A169-4703DFAE9769}">
      <dsp:nvSpPr>
        <dsp:cNvPr id="0" name=""/>
        <dsp:cNvSpPr/>
      </dsp:nvSpPr>
      <dsp:spPr>
        <a:xfrm>
          <a:off x="6102955" y="1324403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Life Insurance</a:t>
          </a:r>
        </a:p>
      </dsp:txBody>
      <dsp:txXfrm>
        <a:off x="6102955" y="1324403"/>
        <a:ext cx="931423" cy="465711"/>
      </dsp:txXfrm>
    </dsp:sp>
    <dsp:sp modelId="{98105E50-9592-4A9C-B7F1-C96E92E0690F}">
      <dsp:nvSpPr>
        <dsp:cNvPr id="0" name=""/>
        <dsp:cNvSpPr/>
      </dsp:nvSpPr>
      <dsp:spPr>
        <a:xfrm>
          <a:off x="6102955" y="198571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Car Insurance</a:t>
          </a:r>
        </a:p>
      </dsp:txBody>
      <dsp:txXfrm>
        <a:off x="6102955" y="1985714"/>
        <a:ext cx="931423" cy="465711"/>
      </dsp:txXfrm>
    </dsp:sp>
    <dsp:sp modelId="{4883C75B-3E78-4719-B53C-06F4FE60DB6A}">
      <dsp:nvSpPr>
        <dsp:cNvPr id="0" name=""/>
        <dsp:cNvSpPr/>
      </dsp:nvSpPr>
      <dsp:spPr>
        <a:xfrm>
          <a:off x="6102955" y="2647024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Health Insurance</a:t>
          </a:r>
        </a:p>
      </dsp:txBody>
      <dsp:txXfrm>
        <a:off x="6102955" y="2647024"/>
        <a:ext cx="931423" cy="465711"/>
      </dsp:txXfrm>
    </dsp:sp>
    <dsp:sp modelId="{E6090CD4-FDC4-448B-9402-E373215E3116}">
      <dsp:nvSpPr>
        <dsp:cNvPr id="0" name=""/>
        <dsp:cNvSpPr/>
      </dsp:nvSpPr>
      <dsp:spPr>
        <a:xfrm>
          <a:off x="6102955" y="3308335"/>
          <a:ext cx="931423" cy="465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Estate Planning</a:t>
          </a:r>
        </a:p>
      </dsp:txBody>
      <dsp:txXfrm>
        <a:off x="6102955" y="3308335"/>
        <a:ext cx="931423" cy="4657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831016F-7D67-4F8B-994C-DD43028B5E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5DAF5B-3F77-4E12-9D6E-2B78634CE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MYPF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Chapter 9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87FE1B-F1F3-418C-B372-D3F1C128DBF2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8500"/>
            <a:ext cx="4654550" cy="3490913"/>
          </a:xfrm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67000" y="3657600"/>
            <a:ext cx="5867400" cy="2514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9E9FF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48640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914401" y="1631950"/>
            <a:ext cx="822642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0" y="1524000"/>
            <a:ext cx="41910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0008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47800" y="0"/>
            <a:ext cx="1219200" cy="2819400"/>
          </a:xfrm>
          <a:prstGeom prst="rect">
            <a:avLst/>
          </a:prstGeom>
          <a:gradFill rotWithShape="1">
            <a:gsLst>
              <a:gs pos="0">
                <a:srgbClr val="75C7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82880" anchor="ctr"/>
          <a:lstStyle/>
          <a:p>
            <a:pPr>
              <a:defRPr/>
            </a:pPr>
            <a:r>
              <a:rPr lang="en-US" sz="2400" dirty="0"/>
              <a:t>Chapter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610600" y="381000"/>
            <a:ext cx="0" cy="4191000"/>
          </a:xfrm>
          <a:prstGeom prst="line">
            <a:avLst/>
          </a:prstGeom>
          <a:noFill/>
          <a:ln w="38100">
            <a:solidFill>
              <a:srgbClr val="EA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667000" y="1600200"/>
            <a:ext cx="5943600" cy="2057400"/>
          </a:xfrm>
          <a:prstGeom prst="rect">
            <a:avLst/>
          </a:prstGeom>
          <a:solidFill>
            <a:srgbClr val="EA00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12925" y="3886200"/>
            <a:ext cx="6797675" cy="2286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2667000" y="1600200"/>
            <a:ext cx="5943600" cy="2057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2AAFF8-0C10-478E-A0DD-3379C33CF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F440B5F-EA69-4DF2-9FEA-6C61FBBCBA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4919257F-2EF9-494D-B3A7-B073222C5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27B-A762-4989-9DAC-B54A5C6CB61F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8A68C-641E-4270-B9DA-B4F5BFFC7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C5C9FCA-4A50-4DB6-846E-3C415B3DE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98182C7A-0A6B-441C-9EA8-F656C71B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1ADEAAD7-9B04-428D-ADDA-17B7B3BD95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spect="1" noChangeArrowheads="1"/>
          </p:cNvSpPr>
          <p:nvPr/>
        </p:nvSpPr>
        <p:spPr bwMode="auto">
          <a:xfrm>
            <a:off x="304800" y="0"/>
            <a:ext cx="3352800" cy="3352800"/>
          </a:xfrm>
          <a:prstGeom prst="ellipse">
            <a:avLst/>
          </a:prstGeom>
          <a:gradFill rotWithShape="1">
            <a:gsLst>
              <a:gs pos="0">
                <a:srgbClr val="CDEBFF"/>
              </a:gs>
              <a:gs pos="100000">
                <a:srgbClr val="CDEBFF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6781800" y="228600"/>
            <a:ext cx="23622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7DB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3659188"/>
            <a:ext cx="685800" cy="27416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5C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8763000" y="1"/>
            <a:ext cx="0" cy="274161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0"/>
            <a:ext cx="457200" cy="1600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7315200" y="685800"/>
            <a:ext cx="18288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57200" y="3810001"/>
            <a:ext cx="0" cy="2741613"/>
          </a:xfrm>
          <a:prstGeom prst="line">
            <a:avLst/>
          </a:prstGeom>
          <a:noFill/>
          <a:ln w="38100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1"/>
            <a:ext cx="80010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7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7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804520"/>
            <a:ext cx="7202456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2015733"/>
            <a:ext cx="7202456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330370"/>
            <a:ext cx="26255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927B-A762-4989-9DAC-B54A5C6CB61F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329308"/>
            <a:ext cx="4454127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798973"/>
            <a:ext cx="608264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C138A68C-641E-4270-B9DA-B4F5BFFC775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09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PZXBln82pA?feature=oembe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vestopedia.com/articles/investing/073113/introduction-treasury-securities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Checking Accounts and Banking Services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693738" indent="-693738" eaLnBrk="1" hangingPunct="1"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9.1</a:t>
            </a:r>
            <a:r>
              <a:rPr lang="en-US" dirty="0"/>
              <a:t>	Checking Accounts</a:t>
            </a:r>
          </a:p>
          <a:p>
            <a:pPr marL="693738" indent="-693738" eaLnBrk="1" hangingPunct="1"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9.2</a:t>
            </a:r>
            <a:r>
              <a:rPr lang="en-US" dirty="0"/>
              <a:t>	Banking Services and Fees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1647826" y="0"/>
            <a:ext cx="80021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600" dirty="0">
                <a:latin typeface="Times New Roman" pitchFamily="18" charset="0"/>
              </a:rPr>
              <a:t>9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E824E76-7927-44CB-9287-41B53EB219F1}"/>
              </a:ext>
            </a:extLst>
          </p:cNvPr>
          <p:cNvGraphicFramePr>
            <a:graphicFrameLocks/>
          </p:cNvGraphicFramePr>
          <p:nvPr/>
        </p:nvGraphicFramePr>
        <p:xfrm>
          <a:off x="247880" y="909709"/>
          <a:ext cx="8396390" cy="4437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46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3165-3B35-4CFC-BA12-829C9545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7F382-EAAC-49B0-9BE8-D79AD15930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 dirty="0"/>
              <a:t>Savings and Spending</a:t>
            </a:r>
          </a:p>
        </p:txBody>
      </p:sp>
    </p:spTree>
    <p:extLst>
      <p:ext uri="{BB962C8B-B14F-4D97-AF65-F5344CB8AC3E}">
        <p14:creationId xmlns:p14="http://schemas.microsoft.com/office/powerpoint/2010/main" val="165356841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b="1" dirty="0">
                <a:solidFill>
                  <a:schemeClr val="hlink"/>
                </a:solidFill>
              </a:rPr>
              <a:t>Lesson 9.1</a:t>
            </a:r>
            <a:br>
              <a:rPr lang="en-US" dirty="0"/>
            </a:br>
            <a:r>
              <a:rPr lang="en-US" dirty="0"/>
              <a:t>Bank Accounts</a:t>
            </a:r>
          </a:p>
        </p:txBody>
      </p:sp>
      <p:sp>
        <p:nvSpPr>
          <p:cNvPr id="410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>
                <a:solidFill>
                  <a:srgbClr val="800080"/>
                </a:solidFill>
              </a:rPr>
              <a:t>GOALS</a:t>
            </a:r>
          </a:p>
          <a:p>
            <a:pPr eaLnBrk="1" hangingPunct="1"/>
            <a:r>
              <a:rPr lang="en-US" dirty="0"/>
              <a:t>Financial Institutions: Credit Unions Vs Banks</a:t>
            </a:r>
          </a:p>
          <a:p>
            <a:pPr eaLnBrk="1" hangingPunct="1"/>
            <a:r>
              <a:rPr lang="en-US" dirty="0"/>
              <a:t>Describe the purpose of a checking account </a:t>
            </a:r>
          </a:p>
          <a:p>
            <a:pPr eaLnBrk="1" hangingPunct="1"/>
            <a:r>
              <a:rPr lang="en-US" dirty="0"/>
              <a:t>Discuss the types of Bank Accounts</a:t>
            </a:r>
          </a:p>
          <a:p>
            <a:pPr eaLnBrk="1" hangingPunct="1"/>
            <a:r>
              <a:rPr lang="en-US" dirty="0"/>
              <a:t>Budget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2147-6FC4-4849-9A1D-F1C7AC11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 Versus Credit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039BA-3E05-444D-81A8-14025E42B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059364"/>
          </a:xfrm>
        </p:spPr>
        <p:txBody>
          <a:bodyPr/>
          <a:lstStyle/>
          <a:p>
            <a:r>
              <a:rPr lang="en-US" dirty="0"/>
              <a:t>Both offer:  </a:t>
            </a:r>
            <a:r>
              <a:rPr lang="en-US" b="0" i="0" dirty="0">
                <a:solidFill>
                  <a:srgbClr val="333333"/>
                </a:solidFill>
                <a:effectLst/>
                <a:latin typeface="roboto"/>
              </a:rPr>
              <a:t>checking &amp; savings accounts, CDs, loans and business accounts, and financial services </a:t>
            </a:r>
            <a:endParaRPr lang="en-US" dirty="0"/>
          </a:p>
          <a:p>
            <a:r>
              <a:rPr lang="en-US" dirty="0"/>
              <a:t>Commercial Bank – for profit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 Unions – Non-Profit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7E34DE-B40B-4E78-AC2C-4E1E40A1D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974324"/>
              </p:ext>
            </p:extLst>
          </p:nvPr>
        </p:nvGraphicFramePr>
        <p:xfrm>
          <a:off x="1173271" y="2269716"/>
          <a:ext cx="6096000" cy="2032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4121157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74650721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17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More 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 Fees  for account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957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Better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Earn Lower Interest rates – CDs and savings accounts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78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Reward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 fees on Loans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89149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3BD8485E-0EFB-442F-AFBE-E0812A0CD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905810"/>
              </p:ext>
            </p:extLst>
          </p:nvPr>
        </p:nvGraphicFramePr>
        <p:xfrm>
          <a:off x="1140912" y="4816188"/>
          <a:ext cx="6096000" cy="2016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4121157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746507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17776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US" dirty="0"/>
                        <a:t>Great Customer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 Membership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9576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Earn Higher Interest Rates – CD and savings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Locations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78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Lower Fees – loans &amp; account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Technology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855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7020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22C9E-35C6-49D1-BE92-3850327A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Use a Bank</a:t>
            </a:r>
          </a:p>
        </p:txBody>
      </p:sp>
      <p:pic>
        <p:nvPicPr>
          <p:cNvPr id="4" name="Online Media 3" title="Ask Ash Cash - EP15 - Why Should We Use a Bank?">
            <a:hlinkClick r:id="" action="ppaction://media"/>
            <a:extLst>
              <a:ext uri="{FF2B5EF4-FFF2-40B4-BE49-F238E27FC236}">
                <a16:creationId xmlns:a16="http://schemas.microsoft.com/office/drawing/2014/main" id="{BAF0F08D-5653-4714-9CCA-7715371F375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5800" y="1574800"/>
            <a:ext cx="8001000" cy="45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6926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Should use a Bank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Video:  What are three reasons we should have a bank account?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Security – banks offer security for you to store your</a:t>
            </a:r>
          </a:p>
          <a:p>
            <a:pPr lvl="1" indent="-342900"/>
            <a:r>
              <a:rPr lang="en-US" dirty="0"/>
              <a:t>Both are federally Insured</a:t>
            </a:r>
          </a:p>
          <a:p>
            <a:pPr lvl="1" indent="-342900"/>
            <a:r>
              <a:rPr lang="en-US" dirty="0">
                <a:latin typeface="Roboto"/>
              </a:rPr>
              <a:t>Not carrying cash – reduces loss due to theft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Roboto"/>
              </a:rPr>
              <a:t>Structure – all your financial information is in one place</a:t>
            </a:r>
          </a:p>
          <a:p>
            <a:pPr marL="857250" lvl="1" indent="-457200"/>
            <a:r>
              <a:rPr lang="en-US" dirty="0">
                <a:latin typeface="Roboto"/>
              </a:rPr>
              <a:t>Teaches you how to budget</a:t>
            </a:r>
          </a:p>
          <a:p>
            <a:pPr marL="857250" lvl="1" indent="-457200"/>
            <a:r>
              <a:rPr lang="en-US" dirty="0">
                <a:latin typeface="Roboto"/>
              </a:rPr>
              <a:t>Less likely to overspend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Roboto"/>
              </a:rPr>
              <a:t>Save money – not charged by others to cash you checks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2147-6FC4-4849-9A1D-F1C7AC117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096962"/>
          </a:xfrm>
        </p:spPr>
        <p:txBody>
          <a:bodyPr/>
          <a:lstStyle/>
          <a:p>
            <a:r>
              <a:rPr lang="en-US" dirty="0"/>
              <a:t>Pick a Federally Insured Banking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039BA-3E05-444D-81A8-14025E42B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5562600"/>
          </a:xfrm>
        </p:spPr>
        <p:txBody>
          <a:bodyPr/>
          <a:lstStyle/>
          <a:p>
            <a:r>
              <a:rPr lang="en-US" sz="2400" dirty="0">
                <a:solidFill>
                  <a:srgbClr val="333333"/>
                </a:solidFill>
                <a:latin typeface="roboto"/>
              </a:rPr>
              <a:t>Most banks are covered.  Always check for this when opening an account, either at a Bank or a Credit Union</a:t>
            </a:r>
            <a:endParaRPr lang="en-US" dirty="0"/>
          </a:p>
          <a:p>
            <a:r>
              <a:rPr lang="en-US" dirty="0"/>
              <a:t>Both are Federally Insured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roboto"/>
              </a:rPr>
              <a:t>Banks by </a:t>
            </a:r>
            <a:r>
              <a:rPr lang="en-US" dirty="0">
                <a:solidFill>
                  <a:srgbClr val="333333"/>
                </a:solidFill>
                <a:latin typeface="roboto"/>
              </a:rPr>
              <a:t>FDIC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roboto"/>
              </a:rPr>
              <a:t>Credit Unions by </a:t>
            </a:r>
            <a:r>
              <a:rPr lang="en-US" b="0" i="0" dirty="0">
                <a:solidFill>
                  <a:srgbClr val="333333"/>
                </a:solidFill>
                <a:effectLst/>
                <a:latin typeface="roboto"/>
              </a:rPr>
              <a:t>NCUA 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roboto"/>
              </a:rPr>
              <a:t>Coverage for FDIC and NCUA are for: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roboto"/>
              </a:rPr>
              <a:t>Insured up to $250,000 per person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roboto"/>
              </a:rPr>
              <a:t>Checking and savings accounts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roboto"/>
              </a:rPr>
              <a:t>For Money Market Accounts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roboto"/>
              </a:rPr>
              <a:t>For CDs</a:t>
            </a:r>
          </a:p>
          <a:p>
            <a:r>
              <a:rPr lang="en-US" dirty="0">
                <a:solidFill>
                  <a:srgbClr val="333333"/>
                </a:solidFill>
                <a:latin typeface="roboto"/>
              </a:rPr>
              <a:t>Insurance does not cover: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roboto"/>
              </a:rPr>
              <a:t>stocks, bonds, </a:t>
            </a:r>
            <a:r>
              <a:rPr lang="en-US" sz="2000" dirty="0">
                <a:solidFill>
                  <a:srgbClr val="333333"/>
                </a:solidFill>
                <a:latin typeface="roboto"/>
              </a:rPr>
              <a:t>U.S. </a:t>
            </a:r>
            <a:r>
              <a:rPr lang="en-US" sz="2000" dirty="0">
                <a:solidFill>
                  <a:srgbClr val="333333"/>
                </a:solidFill>
                <a:latin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Treasury securities</a:t>
            </a:r>
            <a:r>
              <a:rPr lang="en-US" sz="2000" dirty="0">
                <a:solidFill>
                  <a:srgbClr val="333333"/>
                </a:solidFill>
                <a:latin typeface="roboto"/>
              </a:rPr>
              <a:t> (T-bills)</a:t>
            </a:r>
          </a:p>
          <a:p>
            <a:pPr lvl="1"/>
            <a:r>
              <a:rPr lang="en-US" sz="2000" dirty="0">
                <a:solidFill>
                  <a:srgbClr val="333333"/>
                </a:solidFill>
                <a:latin typeface="roboto"/>
              </a:rPr>
              <a:t>safe deposit boxes, annuities, and insurance products</a:t>
            </a:r>
          </a:p>
          <a:p>
            <a:pPr lvl="1"/>
            <a:endParaRPr lang="en-US" b="0" i="0" dirty="0">
              <a:solidFill>
                <a:srgbClr val="333333"/>
              </a:solidFill>
              <a:effectLst/>
              <a:latin typeface="roboto"/>
            </a:endParaRPr>
          </a:p>
          <a:p>
            <a:pPr lvl="1"/>
            <a:endParaRPr lang="en-US" b="0" i="0" dirty="0">
              <a:solidFill>
                <a:srgbClr val="333333"/>
              </a:solidFill>
              <a:effectLst/>
              <a:latin typeface="roboto"/>
            </a:endParaRPr>
          </a:p>
        </p:txBody>
      </p:sp>
      <p:pic>
        <p:nvPicPr>
          <p:cNvPr id="1026" name="Picture 2" descr="FDIC: Federal Deposit Insurance Corporation">
            <a:extLst>
              <a:ext uri="{FF2B5EF4-FFF2-40B4-BE49-F238E27FC236}">
                <a16:creationId xmlns:a16="http://schemas.microsoft.com/office/drawing/2014/main" id="{688BE11E-603D-409F-A7AF-06D5E0819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3657600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does 'NCUA insured' mean? | Your Credit Union Locator - CULookup.com">
            <a:extLst>
              <a:ext uri="{FF2B5EF4-FFF2-40B4-BE49-F238E27FC236}">
                <a16:creationId xmlns:a16="http://schemas.microsoft.com/office/drawing/2014/main" id="{4146C6EF-A4B5-4FCA-B731-3C82843F3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044" y="1893518"/>
            <a:ext cx="28575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27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MYPF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FF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E70000"/>
      </a:accent6>
      <a:hlink>
        <a:srgbClr val="007DBC"/>
      </a:hlink>
      <a:folHlink>
        <a:srgbClr val="99CC00"/>
      </a:folHlink>
    </a:clrScheme>
    <a:fontScheme name="1_MYPF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YP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EA0000"/>
    </a:accent2>
    <a:accent3>
      <a:srgbClr val="FFFFFF"/>
    </a:accent3>
    <a:accent4>
      <a:srgbClr val="000000"/>
    </a:accent4>
    <a:accent5>
      <a:srgbClr val="DAEDEF"/>
    </a:accent5>
    <a:accent6>
      <a:srgbClr val="D40000"/>
    </a:accent6>
    <a:hlink>
      <a:srgbClr val="007DBC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MYPF</Template>
  <TotalTime>0</TotalTime>
  <Words>361</Words>
  <Application>Microsoft Office PowerPoint</Application>
  <PresentationFormat>On-screen Show (4:3)</PresentationFormat>
  <Paragraphs>101</Paragraphs>
  <Slides>8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Gill Sans MT</vt:lpstr>
      <vt:lpstr>Roboto</vt:lpstr>
      <vt:lpstr>Roboto</vt:lpstr>
      <vt:lpstr>Times New Roman</vt:lpstr>
      <vt:lpstr>Wingdings</vt:lpstr>
      <vt:lpstr>1_MYPF</vt:lpstr>
      <vt:lpstr>Gallery</vt:lpstr>
      <vt:lpstr>Checking Accounts and Banking Services</vt:lpstr>
      <vt:lpstr>PowerPoint Presentation</vt:lpstr>
      <vt:lpstr>PowerPoint Presentation</vt:lpstr>
      <vt:lpstr>Lesson 9.1 Bank Accounts</vt:lpstr>
      <vt:lpstr>Bank Versus Credit Union</vt:lpstr>
      <vt:lpstr>Why Should We Use a Bank</vt:lpstr>
      <vt:lpstr>Why we Should use a Bank </vt:lpstr>
      <vt:lpstr>Pick a Federally Insured Banking Option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2011-10-30T14:53:41Z</dcterms:created>
  <dcterms:modified xsi:type="dcterms:W3CDTF">2024-11-11T17:11:37Z</dcterms:modified>
</cp:coreProperties>
</file>